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8618200" cy="12890500"/>
  <p:notesSz cx="18618200" cy="12890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96365" y="3996055"/>
            <a:ext cx="15825470" cy="2707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92730" y="7218680"/>
            <a:ext cx="13032740" cy="3222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30910" y="2964815"/>
            <a:ext cx="8098917" cy="85077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588373" y="2964815"/>
            <a:ext cx="8098917" cy="85077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597850" y="2073909"/>
            <a:ext cx="236854" cy="369570"/>
          </a:xfrm>
          <a:custGeom>
            <a:avLst/>
            <a:gdLst/>
            <a:ahLst/>
            <a:cxnLst/>
            <a:rect l="l" t="t" r="r" b="b"/>
            <a:pathLst>
              <a:path w="236855" h="369569">
                <a:moveTo>
                  <a:pt x="236728" y="0"/>
                </a:moveTo>
                <a:lnTo>
                  <a:pt x="0" y="0"/>
                </a:lnTo>
                <a:lnTo>
                  <a:pt x="0" y="73660"/>
                </a:lnTo>
                <a:lnTo>
                  <a:pt x="0" y="153670"/>
                </a:lnTo>
                <a:lnTo>
                  <a:pt x="0" y="228600"/>
                </a:lnTo>
                <a:lnTo>
                  <a:pt x="0" y="369570"/>
                </a:lnTo>
                <a:lnTo>
                  <a:pt x="88773" y="369570"/>
                </a:lnTo>
                <a:lnTo>
                  <a:pt x="88773" y="228600"/>
                </a:lnTo>
                <a:lnTo>
                  <a:pt x="215112" y="228600"/>
                </a:lnTo>
                <a:lnTo>
                  <a:pt x="215112" y="153670"/>
                </a:lnTo>
                <a:lnTo>
                  <a:pt x="88773" y="153670"/>
                </a:lnTo>
                <a:lnTo>
                  <a:pt x="88773" y="73660"/>
                </a:lnTo>
                <a:lnTo>
                  <a:pt x="236728" y="73660"/>
                </a:lnTo>
                <a:lnTo>
                  <a:pt x="236728" y="0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880044" y="2036977"/>
            <a:ext cx="414020" cy="414020"/>
          </a:xfrm>
          <a:custGeom>
            <a:avLst/>
            <a:gdLst/>
            <a:ahLst/>
            <a:cxnLst/>
            <a:rect l="l" t="t" r="r" b="b"/>
            <a:pathLst>
              <a:path w="414019" h="414019">
                <a:moveTo>
                  <a:pt x="124053" y="406298"/>
                </a:moveTo>
                <a:lnTo>
                  <a:pt x="113817" y="341426"/>
                </a:lnTo>
                <a:lnTo>
                  <a:pt x="109258" y="342569"/>
                </a:lnTo>
                <a:lnTo>
                  <a:pt x="103568" y="342569"/>
                </a:lnTo>
                <a:lnTo>
                  <a:pt x="98196" y="341401"/>
                </a:lnTo>
                <a:lnTo>
                  <a:pt x="93040" y="337451"/>
                </a:lnTo>
                <a:lnTo>
                  <a:pt x="89166" y="330085"/>
                </a:lnTo>
                <a:lnTo>
                  <a:pt x="87642" y="318668"/>
                </a:lnTo>
                <a:lnTo>
                  <a:pt x="87642" y="9105"/>
                </a:lnTo>
                <a:lnTo>
                  <a:pt x="0" y="9105"/>
                </a:lnTo>
                <a:lnTo>
                  <a:pt x="0" y="315252"/>
                </a:lnTo>
                <a:lnTo>
                  <a:pt x="4064" y="355600"/>
                </a:lnTo>
                <a:lnTo>
                  <a:pt x="17500" y="386676"/>
                </a:lnTo>
                <a:lnTo>
                  <a:pt x="42252" y="406641"/>
                </a:lnTo>
                <a:lnTo>
                  <a:pt x="80238" y="413702"/>
                </a:lnTo>
                <a:lnTo>
                  <a:pt x="93891" y="413105"/>
                </a:lnTo>
                <a:lnTo>
                  <a:pt x="105778" y="411492"/>
                </a:lnTo>
                <a:lnTo>
                  <a:pt x="115849" y="409143"/>
                </a:lnTo>
                <a:lnTo>
                  <a:pt x="124053" y="406298"/>
                </a:lnTo>
                <a:close/>
              </a:path>
              <a:path w="414019" h="414019">
                <a:moveTo>
                  <a:pt x="266611" y="42113"/>
                </a:moveTo>
                <a:lnTo>
                  <a:pt x="263461" y="25450"/>
                </a:lnTo>
                <a:lnTo>
                  <a:pt x="254660" y="12090"/>
                </a:lnTo>
                <a:lnTo>
                  <a:pt x="241160" y="3213"/>
                </a:lnTo>
                <a:lnTo>
                  <a:pt x="223926" y="0"/>
                </a:lnTo>
                <a:lnTo>
                  <a:pt x="207022" y="3213"/>
                </a:lnTo>
                <a:lnTo>
                  <a:pt x="193700" y="12090"/>
                </a:lnTo>
                <a:lnTo>
                  <a:pt x="184950" y="25450"/>
                </a:lnTo>
                <a:lnTo>
                  <a:pt x="181813" y="42113"/>
                </a:lnTo>
                <a:lnTo>
                  <a:pt x="184950" y="58775"/>
                </a:lnTo>
                <a:lnTo>
                  <a:pt x="193700" y="72123"/>
                </a:lnTo>
                <a:lnTo>
                  <a:pt x="207022" y="81000"/>
                </a:lnTo>
                <a:lnTo>
                  <a:pt x="223926" y="84213"/>
                </a:lnTo>
                <a:lnTo>
                  <a:pt x="241160" y="81000"/>
                </a:lnTo>
                <a:lnTo>
                  <a:pt x="254660" y="72123"/>
                </a:lnTo>
                <a:lnTo>
                  <a:pt x="263461" y="58775"/>
                </a:lnTo>
                <a:lnTo>
                  <a:pt x="266611" y="42113"/>
                </a:lnTo>
                <a:close/>
              </a:path>
              <a:path w="414019" h="414019">
                <a:moveTo>
                  <a:pt x="392366" y="42113"/>
                </a:moveTo>
                <a:lnTo>
                  <a:pt x="389229" y="25450"/>
                </a:lnTo>
                <a:lnTo>
                  <a:pt x="380492" y="12090"/>
                </a:lnTo>
                <a:lnTo>
                  <a:pt x="367157" y="3213"/>
                </a:lnTo>
                <a:lnTo>
                  <a:pt x="350253" y="0"/>
                </a:lnTo>
                <a:lnTo>
                  <a:pt x="333019" y="3213"/>
                </a:lnTo>
                <a:lnTo>
                  <a:pt x="319532" y="12090"/>
                </a:lnTo>
                <a:lnTo>
                  <a:pt x="310730" y="25450"/>
                </a:lnTo>
                <a:lnTo>
                  <a:pt x="307581" y="42113"/>
                </a:lnTo>
                <a:lnTo>
                  <a:pt x="310730" y="58775"/>
                </a:lnTo>
                <a:lnTo>
                  <a:pt x="319532" y="72123"/>
                </a:lnTo>
                <a:lnTo>
                  <a:pt x="333019" y="81000"/>
                </a:lnTo>
                <a:lnTo>
                  <a:pt x="350253" y="84213"/>
                </a:lnTo>
                <a:lnTo>
                  <a:pt x="367157" y="81000"/>
                </a:lnTo>
                <a:lnTo>
                  <a:pt x="380492" y="72123"/>
                </a:lnTo>
                <a:lnTo>
                  <a:pt x="389229" y="58775"/>
                </a:lnTo>
                <a:lnTo>
                  <a:pt x="392366" y="42113"/>
                </a:lnTo>
                <a:close/>
              </a:path>
              <a:path w="414019" h="414019">
                <a:moveTo>
                  <a:pt x="413994" y="124053"/>
                </a:moveTo>
                <a:lnTo>
                  <a:pt x="325793" y="124053"/>
                </a:lnTo>
                <a:lnTo>
                  <a:pt x="325793" y="309562"/>
                </a:lnTo>
                <a:lnTo>
                  <a:pt x="314731" y="322986"/>
                </a:lnTo>
                <a:lnTo>
                  <a:pt x="303885" y="331978"/>
                </a:lnTo>
                <a:lnTo>
                  <a:pt x="292176" y="337007"/>
                </a:lnTo>
                <a:lnTo>
                  <a:pt x="278561" y="338582"/>
                </a:lnTo>
                <a:lnTo>
                  <a:pt x="263791" y="336194"/>
                </a:lnTo>
                <a:lnTo>
                  <a:pt x="253517" y="327990"/>
                </a:lnTo>
                <a:lnTo>
                  <a:pt x="247510" y="312420"/>
                </a:lnTo>
                <a:lnTo>
                  <a:pt x="245554" y="287947"/>
                </a:lnTo>
                <a:lnTo>
                  <a:pt x="245554" y="124053"/>
                </a:lnTo>
                <a:lnTo>
                  <a:pt x="157353" y="124053"/>
                </a:lnTo>
                <a:lnTo>
                  <a:pt x="157353" y="299326"/>
                </a:lnTo>
                <a:lnTo>
                  <a:pt x="162407" y="346964"/>
                </a:lnTo>
                <a:lnTo>
                  <a:pt x="178193" y="382968"/>
                </a:lnTo>
                <a:lnTo>
                  <a:pt x="205600" y="405752"/>
                </a:lnTo>
                <a:lnTo>
                  <a:pt x="245554" y="413702"/>
                </a:lnTo>
                <a:lnTo>
                  <a:pt x="272135" y="410514"/>
                </a:lnTo>
                <a:lnTo>
                  <a:pt x="295198" y="401396"/>
                </a:lnTo>
                <a:lnTo>
                  <a:pt x="315493" y="387057"/>
                </a:lnTo>
                <a:lnTo>
                  <a:pt x="333756" y="368173"/>
                </a:lnTo>
                <a:lnTo>
                  <a:pt x="336029" y="368173"/>
                </a:lnTo>
                <a:lnTo>
                  <a:pt x="342290" y="406869"/>
                </a:lnTo>
                <a:lnTo>
                  <a:pt x="413994" y="406869"/>
                </a:lnTo>
                <a:lnTo>
                  <a:pt x="413994" y="368173"/>
                </a:lnTo>
                <a:lnTo>
                  <a:pt x="413994" y="338582"/>
                </a:lnTo>
                <a:lnTo>
                  <a:pt x="413994" y="124053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341892" y="2154198"/>
            <a:ext cx="554355" cy="408940"/>
          </a:xfrm>
          <a:custGeom>
            <a:avLst/>
            <a:gdLst/>
            <a:ahLst/>
            <a:cxnLst/>
            <a:rect l="l" t="t" r="r" b="b"/>
            <a:pathLst>
              <a:path w="554355" h="408939">
                <a:moveTo>
                  <a:pt x="278841" y="306730"/>
                </a:moveTo>
                <a:lnTo>
                  <a:pt x="276961" y="298183"/>
                </a:lnTo>
                <a:lnTo>
                  <a:pt x="271614" y="273824"/>
                </a:lnTo>
                <a:lnTo>
                  <a:pt x="250456" y="251383"/>
                </a:lnTo>
                <a:lnTo>
                  <a:pt x="216179" y="238544"/>
                </a:lnTo>
                <a:lnTo>
                  <a:pt x="194614" y="236651"/>
                </a:lnTo>
                <a:lnTo>
                  <a:pt x="194614" y="322084"/>
                </a:lnTo>
                <a:lnTo>
                  <a:pt x="189966" y="334746"/>
                </a:lnTo>
                <a:lnTo>
                  <a:pt x="177050" y="344855"/>
                </a:lnTo>
                <a:lnTo>
                  <a:pt x="157403" y="351536"/>
                </a:lnTo>
                <a:lnTo>
                  <a:pt x="132588" y="353961"/>
                </a:lnTo>
                <a:lnTo>
                  <a:pt x="107797" y="352031"/>
                </a:lnTo>
                <a:lnTo>
                  <a:pt x="88773" y="346278"/>
                </a:lnTo>
                <a:lnTo>
                  <a:pt x="76568" y="336677"/>
                </a:lnTo>
                <a:lnTo>
                  <a:pt x="72275" y="323227"/>
                </a:lnTo>
                <a:lnTo>
                  <a:pt x="73126" y="316598"/>
                </a:lnTo>
                <a:lnTo>
                  <a:pt x="75679" y="310286"/>
                </a:lnTo>
                <a:lnTo>
                  <a:pt x="79959" y="304177"/>
                </a:lnTo>
                <a:lnTo>
                  <a:pt x="85928" y="298183"/>
                </a:lnTo>
                <a:lnTo>
                  <a:pt x="92875" y="299681"/>
                </a:lnTo>
                <a:lnTo>
                  <a:pt x="101358" y="300748"/>
                </a:lnTo>
                <a:lnTo>
                  <a:pt x="112090" y="301383"/>
                </a:lnTo>
                <a:lnTo>
                  <a:pt x="125768" y="301599"/>
                </a:lnTo>
                <a:lnTo>
                  <a:pt x="153073" y="301599"/>
                </a:lnTo>
                <a:lnTo>
                  <a:pt x="170853" y="302399"/>
                </a:lnTo>
                <a:lnTo>
                  <a:pt x="183870" y="305447"/>
                </a:lnTo>
                <a:lnTo>
                  <a:pt x="191884" y="311683"/>
                </a:lnTo>
                <a:lnTo>
                  <a:pt x="194614" y="322084"/>
                </a:lnTo>
                <a:lnTo>
                  <a:pt x="194614" y="236651"/>
                </a:lnTo>
                <a:lnTo>
                  <a:pt x="169583" y="234454"/>
                </a:lnTo>
                <a:lnTo>
                  <a:pt x="124625" y="234454"/>
                </a:lnTo>
                <a:lnTo>
                  <a:pt x="105410" y="233260"/>
                </a:lnTo>
                <a:lnTo>
                  <a:pt x="92544" y="229616"/>
                </a:lnTo>
                <a:lnTo>
                  <a:pt x="85331" y="223405"/>
                </a:lnTo>
                <a:lnTo>
                  <a:pt x="83083" y="214541"/>
                </a:lnTo>
                <a:lnTo>
                  <a:pt x="83083" y="205435"/>
                </a:lnTo>
                <a:lnTo>
                  <a:pt x="85928" y="200875"/>
                </a:lnTo>
                <a:lnTo>
                  <a:pt x="92189" y="195186"/>
                </a:lnTo>
                <a:lnTo>
                  <a:pt x="101358" y="197434"/>
                </a:lnTo>
                <a:lnTo>
                  <a:pt x="110045" y="199034"/>
                </a:lnTo>
                <a:lnTo>
                  <a:pt x="118198" y="199986"/>
                </a:lnTo>
                <a:lnTo>
                  <a:pt x="125768" y="200317"/>
                </a:lnTo>
                <a:lnTo>
                  <a:pt x="166255" y="195186"/>
                </a:lnTo>
                <a:lnTo>
                  <a:pt x="169773" y="194741"/>
                </a:lnTo>
                <a:lnTo>
                  <a:pt x="205574" y="177546"/>
                </a:lnTo>
                <a:lnTo>
                  <a:pt x="229628" y="147980"/>
                </a:lnTo>
                <a:lnTo>
                  <a:pt x="229755" y="147383"/>
                </a:lnTo>
                <a:lnTo>
                  <a:pt x="238429" y="105283"/>
                </a:lnTo>
                <a:lnTo>
                  <a:pt x="237744" y="95211"/>
                </a:lnTo>
                <a:lnTo>
                  <a:pt x="235877" y="85788"/>
                </a:lnTo>
                <a:lnTo>
                  <a:pt x="233159" y="77431"/>
                </a:lnTo>
                <a:lnTo>
                  <a:pt x="229895" y="70561"/>
                </a:lnTo>
                <a:lnTo>
                  <a:pt x="274281" y="70561"/>
                </a:lnTo>
                <a:lnTo>
                  <a:pt x="274281" y="58610"/>
                </a:lnTo>
                <a:lnTo>
                  <a:pt x="274281" y="6832"/>
                </a:lnTo>
                <a:lnTo>
                  <a:pt x="170154" y="6832"/>
                </a:lnTo>
                <a:lnTo>
                  <a:pt x="161607" y="4343"/>
                </a:lnTo>
                <a:lnTo>
                  <a:pt x="161607" y="102438"/>
                </a:lnTo>
                <a:lnTo>
                  <a:pt x="158965" y="121945"/>
                </a:lnTo>
                <a:lnTo>
                  <a:pt x="151587" y="136004"/>
                </a:lnTo>
                <a:lnTo>
                  <a:pt x="140246" y="144526"/>
                </a:lnTo>
                <a:lnTo>
                  <a:pt x="125768" y="147383"/>
                </a:lnTo>
                <a:lnTo>
                  <a:pt x="111518" y="144526"/>
                </a:lnTo>
                <a:lnTo>
                  <a:pt x="100152" y="136004"/>
                </a:lnTo>
                <a:lnTo>
                  <a:pt x="92633" y="121945"/>
                </a:lnTo>
                <a:lnTo>
                  <a:pt x="89916" y="102438"/>
                </a:lnTo>
                <a:lnTo>
                  <a:pt x="92557" y="83337"/>
                </a:lnTo>
                <a:lnTo>
                  <a:pt x="99936" y="69646"/>
                </a:lnTo>
                <a:lnTo>
                  <a:pt x="111277" y="61379"/>
                </a:lnTo>
                <a:lnTo>
                  <a:pt x="125768" y="58610"/>
                </a:lnTo>
                <a:lnTo>
                  <a:pt x="140246" y="61379"/>
                </a:lnTo>
                <a:lnTo>
                  <a:pt x="151587" y="69646"/>
                </a:lnTo>
                <a:lnTo>
                  <a:pt x="158965" y="83337"/>
                </a:lnTo>
                <a:lnTo>
                  <a:pt x="161607" y="102438"/>
                </a:lnTo>
                <a:lnTo>
                  <a:pt x="161607" y="4343"/>
                </a:lnTo>
                <a:lnTo>
                  <a:pt x="159931" y="3848"/>
                </a:lnTo>
                <a:lnTo>
                  <a:pt x="149021" y="1714"/>
                </a:lnTo>
                <a:lnTo>
                  <a:pt x="137579" y="431"/>
                </a:lnTo>
                <a:lnTo>
                  <a:pt x="125768" y="0"/>
                </a:lnTo>
                <a:lnTo>
                  <a:pt x="81343" y="6324"/>
                </a:lnTo>
                <a:lnTo>
                  <a:pt x="43535" y="25400"/>
                </a:lnTo>
                <a:lnTo>
                  <a:pt x="17246" y="57378"/>
                </a:lnTo>
                <a:lnTo>
                  <a:pt x="7404" y="102438"/>
                </a:lnTo>
                <a:lnTo>
                  <a:pt x="10553" y="125818"/>
                </a:lnTo>
                <a:lnTo>
                  <a:pt x="18999" y="146113"/>
                </a:lnTo>
                <a:lnTo>
                  <a:pt x="31165" y="162775"/>
                </a:lnTo>
                <a:lnTo>
                  <a:pt x="45529" y="175272"/>
                </a:lnTo>
                <a:lnTo>
                  <a:pt x="45529" y="177546"/>
                </a:lnTo>
                <a:lnTo>
                  <a:pt x="32956" y="188633"/>
                </a:lnTo>
                <a:lnTo>
                  <a:pt x="23050" y="201739"/>
                </a:lnTo>
                <a:lnTo>
                  <a:pt x="16560" y="216115"/>
                </a:lnTo>
                <a:lnTo>
                  <a:pt x="14224" y="231038"/>
                </a:lnTo>
                <a:lnTo>
                  <a:pt x="16141" y="247002"/>
                </a:lnTo>
                <a:lnTo>
                  <a:pt x="21488" y="260134"/>
                </a:lnTo>
                <a:lnTo>
                  <a:pt x="29591" y="270814"/>
                </a:lnTo>
                <a:lnTo>
                  <a:pt x="39839" y="279412"/>
                </a:lnTo>
                <a:lnTo>
                  <a:pt x="39839" y="281686"/>
                </a:lnTo>
                <a:lnTo>
                  <a:pt x="22567" y="292874"/>
                </a:lnTo>
                <a:lnTo>
                  <a:pt x="10096" y="305943"/>
                </a:lnTo>
                <a:lnTo>
                  <a:pt x="2540" y="320814"/>
                </a:lnTo>
                <a:lnTo>
                  <a:pt x="0" y="337451"/>
                </a:lnTo>
                <a:lnTo>
                  <a:pt x="9296" y="369938"/>
                </a:lnTo>
                <a:lnTo>
                  <a:pt x="34645" y="392010"/>
                </a:lnTo>
                <a:lnTo>
                  <a:pt x="72263" y="404596"/>
                </a:lnTo>
                <a:lnTo>
                  <a:pt x="118364" y="408584"/>
                </a:lnTo>
                <a:lnTo>
                  <a:pt x="172859" y="403733"/>
                </a:lnTo>
                <a:lnTo>
                  <a:pt x="217385" y="389940"/>
                </a:lnTo>
                <a:lnTo>
                  <a:pt x="250698" y="368388"/>
                </a:lnTo>
                <a:lnTo>
                  <a:pt x="261429" y="353961"/>
                </a:lnTo>
                <a:lnTo>
                  <a:pt x="271602" y="340258"/>
                </a:lnTo>
                <a:lnTo>
                  <a:pt x="278841" y="306730"/>
                </a:lnTo>
                <a:close/>
              </a:path>
              <a:path w="554355" h="408939">
                <a:moveTo>
                  <a:pt x="554037" y="136004"/>
                </a:moveTo>
                <a:lnTo>
                  <a:pt x="551776" y="115519"/>
                </a:lnTo>
                <a:lnTo>
                  <a:pt x="549236" y="92367"/>
                </a:lnTo>
                <a:lnTo>
                  <a:pt x="539267" y="66586"/>
                </a:lnTo>
                <a:lnTo>
                  <a:pt x="534771" y="54952"/>
                </a:lnTo>
                <a:lnTo>
                  <a:pt x="510514" y="25755"/>
                </a:lnTo>
                <a:lnTo>
                  <a:pt x="478917" y="8178"/>
                </a:lnTo>
                <a:lnTo>
                  <a:pt x="478917" y="115519"/>
                </a:lnTo>
                <a:lnTo>
                  <a:pt x="382752" y="115519"/>
                </a:lnTo>
                <a:lnTo>
                  <a:pt x="389712" y="93954"/>
                </a:lnTo>
                <a:lnTo>
                  <a:pt x="401383" y="78676"/>
                </a:lnTo>
                <a:lnTo>
                  <a:pt x="416674" y="69583"/>
                </a:lnTo>
                <a:lnTo>
                  <a:pt x="434530" y="66586"/>
                </a:lnTo>
                <a:lnTo>
                  <a:pt x="454914" y="70307"/>
                </a:lnTo>
                <a:lnTo>
                  <a:pt x="468680" y="80594"/>
                </a:lnTo>
                <a:lnTo>
                  <a:pt x="476465" y="96113"/>
                </a:lnTo>
                <a:lnTo>
                  <a:pt x="478917" y="115519"/>
                </a:lnTo>
                <a:lnTo>
                  <a:pt x="478917" y="8178"/>
                </a:lnTo>
                <a:lnTo>
                  <a:pt x="476389" y="6769"/>
                </a:lnTo>
                <a:lnTo>
                  <a:pt x="432257" y="0"/>
                </a:lnTo>
                <a:lnTo>
                  <a:pt x="392341" y="6591"/>
                </a:lnTo>
                <a:lnTo>
                  <a:pt x="355930" y="25692"/>
                </a:lnTo>
                <a:lnTo>
                  <a:pt x="326097" y="56299"/>
                </a:lnTo>
                <a:lnTo>
                  <a:pt x="305930" y="97383"/>
                </a:lnTo>
                <a:lnTo>
                  <a:pt x="298526" y="147955"/>
                </a:lnTo>
                <a:lnTo>
                  <a:pt x="305689" y="199682"/>
                </a:lnTo>
                <a:lnTo>
                  <a:pt x="325729" y="241046"/>
                </a:lnTo>
                <a:lnTo>
                  <a:pt x="356539" y="271411"/>
                </a:lnTo>
                <a:lnTo>
                  <a:pt x="395986" y="290106"/>
                </a:lnTo>
                <a:lnTo>
                  <a:pt x="441934" y="296481"/>
                </a:lnTo>
                <a:lnTo>
                  <a:pt x="467842" y="294462"/>
                </a:lnTo>
                <a:lnTo>
                  <a:pt x="494347" y="288442"/>
                </a:lnTo>
                <a:lnTo>
                  <a:pt x="520115" y="278472"/>
                </a:lnTo>
                <a:lnTo>
                  <a:pt x="543788" y="264617"/>
                </a:lnTo>
                <a:lnTo>
                  <a:pt x="524827" y="229336"/>
                </a:lnTo>
                <a:lnTo>
                  <a:pt x="515340" y="211696"/>
                </a:lnTo>
                <a:lnTo>
                  <a:pt x="500303" y="219252"/>
                </a:lnTo>
                <a:lnTo>
                  <a:pt x="485101" y="224777"/>
                </a:lnTo>
                <a:lnTo>
                  <a:pt x="469798" y="228180"/>
                </a:lnTo>
                <a:lnTo>
                  <a:pt x="454444" y="229336"/>
                </a:lnTo>
                <a:lnTo>
                  <a:pt x="429425" y="226161"/>
                </a:lnTo>
                <a:lnTo>
                  <a:pt x="408711" y="216319"/>
                </a:lnTo>
                <a:lnTo>
                  <a:pt x="393230" y="199326"/>
                </a:lnTo>
                <a:lnTo>
                  <a:pt x="383882" y="174701"/>
                </a:lnTo>
                <a:lnTo>
                  <a:pt x="550621" y="174701"/>
                </a:lnTo>
                <a:lnTo>
                  <a:pt x="551878" y="167538"/>
                </a:lnTo>
                <a:lnTo>
                  <a:pt x="552970" y="158343"/>
                </a:lnTo>
                <a:lnTo>
                  <a:pt x="553745" y="147650"/>
                </a:lnTo>
                <a:lnTo>
                  <a:pt x="554037" y="136004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46628" y="2046083"/>
            <a:ext cx="583565" cy="405130"/>
          </a:xfrm>
          <a:custGeom>
            <a:avLst/>
            <a:gdLst/>
            <a:ahLst/>
            <a:cxnLst/>
            <a:rect l="l" t="t" r="r" b="b"/>
            <a:pathLst>
              <a:path w="583564" h="405130">
                <a:moveTo>
                  <a:pt x="124053" y="397192"/>
                </a:moveTo>
                <a:lnTo>
                  <a:pt x="113817" y="332320"/>
                </a:lnTo>
                <a:lnTo>
                  <a:pt x="109258" y="333463"/>
                </a:lnTo>
                <a:lnTo>
                  <a:pt x="103568" y="333463"/>
                </a:lnTo>
                <a:lnTo>
                  <a:pt x="98196" y="332295"/>
                </a:lnTo>
                <a:lnTo>
                  <a:pt x="93040" y="328345"/>
                </a:lnTo>
                <a:lnTo>
                  <a:pt x="89166" y="320979"/>
                </a:lnTo>
                <a:lnTo>
                  <a:pt x="87630" y="309562"/>
                </a:lnTo>
                <a:lnTo>
                  <a:pt x="87630" y="0"/>
                </a:lnTo>
                <a:lnTo>
                  <a:pt x="0" y="0"/>
                </a:lnTo>
                <a:lnTo>
                  <a:pt x="0" y="306146"/>
                </a:lnTo>
                <a:lnTo>
                  <a:pt x="4051" y="346494"/>
                </a:lnTo>
                <a:lnTo>
                  <a:pt x="17500" y="377571"/>
                </a:lnTo>
                <a:lnTo>
                  <a:pt x="42252" y="397535"/>
                </a:lnTo>
                <a:lnTo>
                  <a:pt x="80238" y="404596"/>
                </a:lnTo>
                <a:lnTo>
                  <a:pt x="93891" y="403999"/>
                </a:lnTo>
                <a:lnTo>
                  <a:pt x="105778" y="402386"/>
                </a:lnTo>
                <a:lnTo>
                  <a:pt x="115849" y="400037"/>
                </a:lnTo>
                <a:lnTo>
                  <a:pt x="124053" y="397192"/>
                </a:lnTo>
                <a:close/>
              </a:path>
              <a:path w="583564" h="405130">
                <a:moveTo>
                  <a:pt x="583057" y="222504"/>
                </a:moveTo>
                <a:lnTo>
                  <a:pt x="577824" y="174853"/>
                </a:lnTo>
                <a:lnTo>
                  <a:pt x="561708" y="138849"/>
                </a:lnTo>
                <a:lnTo>
                  <a:pt x="534085" y="116065"/>
                </a:lnTo>
                <a:lnTo>
                  <a:pt x="494284" y="108115"/>
                </a:lnTo>
                <a:lnTo>
                  <a:pt x="468096" y="111887"/>
                </a:lnTo>
                <a:lnTo>
                  <a:pt x="445274" y="122059"/>
                </a:lnTo>
                <a:lnTo>
                  <a:pt x="424903" y="136931"/>
                </a:lnTo>
                <a:lnTo>
                  <a:pt x="406082" y="154774"/>
                </a:lnTo>
                <a:lnTo>
                  <a:pt x="393420" y="134772"/>
                </a:lnTo>
                <a:lnTo>
                  <a:pt x="376491" y="120142"/>
                </a:lnTo>
                <a:lnTo>
                  <a:pt x="354863" y="111163"/>
                </a:lnTo>
                <a:lnTo>
                  <a:pt x="328117" y="108115"/>
                </a:lnTo>
                <a:lnTo>
                  <a:pt x="302133" y="111493"/>
                </a:lnTo>
                <a:lnTo>
                  <a:pt x="279895" y="120637"/>
                </a:lnTo>
                <a:lnTo>
                  <a:pt x="260413" y="134048"/>
                </a:lnTo>
                <a:lnTo>
                  <a:pt x="242760" y="150228"/>
                </a:lnTo>
                <a:lnTo>
                  <a:pt x="240487" y="150228"/>
                </a:lnTo>
                <a:lnTo>
                  <a:pt x="234226" y="114947"/>
                </a:lnTo>
                <a:lnTo>
                  <a:pt x="162521" y="114947"/>
                </a:lnTo>
                <a:lnTo>
                  <a:pt x="162521" y="397764"/>
                </a:lnTo>
                <a:lnTo>
                  <a:pt x="250151" y="397764"/>
                </a:lnTo>
                <a:lnTo>
                  <a:pt x="250151" y="208267"/>
                </a:lnTo>
                <a:lnTo>
                  <a:pt x="262636" y="197065"/>
                </a:lnTo>
                <a:lnTo>
                  <a:pt x="274408" y="189064"/>
                </a:lnTo>
                <a:lnTo>
                  <a:pt x="285445" y="184264"/>
                </a:lnTo>
                <a:lnTo>
                  <a:pt x="295681" y="182664"/>
                </a:lnTo>
                <a:lnTo>
                  <a:pt x="310438" y="185140"/>
                </a:lnTo>
                <a:lnTo>
                  <a:pt x="320725" y="193548"/>
                </a:lnTo>
                <a:lnTo>
                  <a:pt x="326732" y="209308"/>
                </a:lnTo>
                <a:lnTo>
                  <a:pt x="328688" y="233883"/>
                </a:lnTo>
                <a:lnTo>
                  <a:pt x="328688" y="397764"/>
                </a:lnTo>
                <a:lnTo>
                  <a:pt x="416890" y="397764"/>
                </a:lnTo>
                <a:lnTo>
                  <a:pt x="416890" y="208267"/>
                </a:lnTo>
                <a:lnTo>
                  <a:pt x="429285" y="197065"/>
                </a:lnTo>
                <a:lnTo>
                  <a:pt x="440931" y="189064"/>
                </a:lnTo>
                <a:lnTo>
                  <a:pt x="451942" y="184264"/>
                </a:lnTo>
                <a:lnTo>
                  <a:pt x="462419" y="182664"/>
                </a:lnTo>
                <a:lnTo>
                  <a:pt x="476935" y="185140"/>
                </a:lnTo>
                <a:lnTo>
                  <a:pt x="487235" y="193548"/>
                </a:lnTo>
                <a:lnTo>
                  <a:pt x="493382" y="209308"/>
                </a:lnTo>
                <a:lnTo>
                  <a:pt x="495414" y="233883"/>
                </a:lnTo>
                <a:lnTo>
                  <a:pt x="495414" y="397764"/>
                </a:lnTo>
                <a:lnTo>
                  <a:pt x="583057" y="397764"/>
                </a:lnTo>
                <a:lnTo>
                  <a:pt x="583057" y="222504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579196" y="2154196"/>
            <a:ext cx="245745" cy="296545"/>
          </a:xfrm>
          <a:custGeom>
            <a:avLst/>
            <a:gdLst/>
            <a:ahLst/>
            <a:cxnLst/>
            <a:rect l="l" t="t" r="r" b="b"/>
            <a:pathLst>
              <a:path w="245745" h="296544">
                <a:moveTo>
                  <a:pt x="236875" y="69993"/>
                </a:moveTo>
                <a:lnTo>
                  <a:pt x="114380" y="69993"/>
                </a:lnTo>
                <a:lnTo>
                  <a:pt x="133061" y="72492"/>
                </a:lnTo>
                <a:lnTo>
                  <a:pt x="146033" y="79738"/>
                </a:lnTo>
                <a:lnTo>
                  <a:pt x="153991" y="91360"/>
                </a:lnTo>
                <a:lnTo>
                  <a:pt x="157628" y="106982"/>
                </a:lnTo>
                <a:lnTo>
                  <a:pt x="85945" y="119563"/>
                </a:lnTo>
                <a:lnTo>
                  <a:pt x="36988" y="140627"/>
                </a:lnTo>
                <a:lnTo>
                  <a:pt x="8944" y="170761"/>
                </a:lnTo>
                <a:lnTo>
                  <a:pt x="0" y="210550"/>
                </a:lnTo>
                <a:lnTo>
                  <a:pt x="5877" y="243902"/>
                </a:lnTo>
                <a:lnTo>
                  <a:pt x="22691" y="271225"/>
                </a:lnTo>
                <a:lnTo>
                  <a:pt x="49214" y="289693"/>
                </a:lnTo>
                <a:lnTo>
                  <a:pt x="84220" y="296477"/>
                </a:lnTo>
                <a:lnTo>
                  <a:pt x="107009" y="293925"/>
                </a:lnTo>
                <a:lnTo>
                  <a:pt x="127823" y="286732"/>
                </a:lnTo>
                <a:lnTo>
                  <a:pt x="147038" y="275591"/>
                </a:lnTo>
                <a:lnTo>
                  <a:pt x="165025" y="261196"/>
                </a:lnTo>
                <a:lnTo>
                  <a:pt x="245262" y="261196"/>
                </a:lnTo>
                <a:lnTo>
                  <a:pt x="245262" y="228191"/>
                </a:lnTo>
                <a:lnTo>
                  <a:pt x="114380" y="228191"/>
                </a:lnTo>
                <a:lnTo>
                  <a:pt x="101505" y="226688"/>
                </a:lnTo>
                <a:lnTo>
                  <a:pt x="92044" y="222144"/>
                </a:lnTo>
                <a:lnTo>
                  <a:pt x="86211" y="214507"/>
                </a:lnTo>
                <a:lnTo>
                  <a:pt x="84220" y="203721"/>
                </a:lnTo>
                <a:lnTo>
                  <a:pt x="87767" y="189691"/>
                </a:lnTo>
                <a:lnTo>
                  <a:pt x="99798" y="177687"/>
                </a:lnTo>
                <a:lnTo>
                  <a:pt x="122391" y="168031"/>
                </a:lnTo>
                <a:lnTo>
                  <a:pt x="157628" y="161042"/>
                </a:lnTo>
                <a:lnTo>
                  <a:pt x="245262" y="161042"/>
                </a:lnTo>
                <a:lnTo>
                  <a:pt x="245262" y="129175"/>
                </a:lnTo>
                <a:lnTo>
                  <a:pt x="237722" y="71540"/>
                </a:lnTo>
                <a:lnTo>
                  <a:pt x="236875" y="69993"/>
                </a:lnTo>
                <a:close/>
              </a:path>
              <a:path w="245745" h="296544">
                <a:moveTo>
                  <a:pt x="245262" y="261196"/>
                </a:moveTo>
                <a:lnTo>
                  <a:pt x="167302" y="261196"/>
                </a:lnTo>
                <a:lnTo>
                  <a:pt x="173561" y="289649"/>
                </a:lnTo>
                <a:lnTo>
                  <a:pt x="245262" y="289649"/>
                </a:lnTo>
                <a:lnTo>
                  <a:pt x="245262" y="261196"/>
                </a:lnTo>
                <a:close/>
              </a:path>
              <a:path w="245745" h="296544">
                <a:moveTo>
                  <a:pt x="245262" y="161042"/>
                </a:moveTo>
                <a:lnTo>
                  <a:pt x="157628" y="161042"/>
                </a:lnTo>
                <a:lnTo>
                  <a:pt x="157628" y="205998"/>
                </a:lnTo>
                <a:lnTo>
                  <a:pt x="147589" y="215227"/>
                </a:lnTo>
                <a:lnTo>
                  <a:pt x="137497" y="222216"/>
                </a:lnTo>
                <a:lnTo>
                  <a:pt x="126659" y="226644"/>
                </a:lnTo>
                <a:lnTo>
                  <a:pt x="114380" y="228191"/>
                </a:lnTo>
                <a:lnTo>
                  <a:pt x="245262" y="228191"/>
                </a:lnTo>
                <a:lnTo>
                  <a:pt x="245262" y="161042"/>
                </a:lnTo>
                <a:close/>
              </a:path>
              <a:path w="245745" h="296544">
                <a:moveTo>
                  <a:pt x="131451" y="0"/>
                </a:moveTo>
                <a:lnTo>
                  <a:pt x="98899" y="2578"/>
                </a:lnTo>
                <a:lnTo>
                  <a:pt x="67788" y="9958"/>
                </a:lnTo>
                <a:lnTo>
                  <a:pt x="38064" y="21606"/>
                </a:lnTo>
                <a:lnTo>
                  <a:pt x="9673" y="36988"/>
                </a:lnTo>
                <a:lnTo>
                  <a:pt x="40402" y="93894"/>
                </a:lnTo>
                <a:lnTo>
                  <a:pt x="60764" y="83437"/>
                </a:lnTo>
                <a:lnTo>
                  <a:pt x="79525" y="75968"/>
                </a:lnTo>
                <a:lnTo>
                  <a:pt x="97219" y="71487"/>
                </a:lnTo>
                <a:lnTo>
                  <a:pt x="114380" y="69993"/>
                </a:lnTo>
                <a:lnTo>
                  <a:pt x="236875" y="69993"/>
                </a:lnTo>
                <a:lnTo>
                  <a:pt x="215671" y="31298"/>
                </a:lnTo>
                <a:lnTo>
                  <a:pt x="179963" y="7700"/>
                </a:lnTo>
                <a:lnTo>
                  <a:pt x="131451" y="0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888023" y="2154196"/>
            <a:ext cx="269875" cy="393700"/>
          </a:xfrm>
          <a:custGeom>
            <a:avLst/>
            <a:gdLst/>
            <a:ahLst/>
            <a:cxnLst/>
            <a:rect l="l" t="t" r="r" b="b"/>
            <a:pathLst>
              <a:path w="269875" h="393700">
                <a:moveTo>
                  <a:pt x="71700" y="6828"/>
                </a:moveTo>
                <a:lnTo>
                  <a:pt x="0" y="6828"/>
                </a:lnTo>
                <a:lnTo>
                  <a:pt x="0" y="393217"/>
                </a:lnTo>
                <a:lnTo>
                  <a:pt x="87634" y="393217"/>
                </a:lnTo>
                <a:lnTo>
                  <a:pt x="87634" y="311273"/>
                </a:lnTo>
                <a:lnTo>
                  <a:pt x="84789" y="267456"/>
                </a:lnTo>
                <a:lnTo>
                  <a:pt x="221991" y="267456"/>
                </a:lnTo>
                <a:lnTo>
                  <a:pt x="245604" y="239321"/>
                </a:lnTo>
                <a:lnTo>
                  <a:pt x="251866" y="224207"/>
                </a:lnTo>
                <a:lnTo>
                  <a:pt x="130313" y="224207"/>
                </a:lnTo>
                <a:lnTo>
                  <a:pt x="119883" y="223389"/>
                </a:lnTo>
                <a:lnTo>
                  <a:pt x="109187" y="220651"/>
                </a:lnTo>
                <a:lnTo>
                  <a:pt x="98384" y="215565"/>
                </a:lnTo>
                <a:lnTo>
                  <a:pt x="87634" y="207705"/>
                </a:lnTo>
                <a:lnTo>
                  <a:pt x="87634" y="95601"/>
                </a:lnTo>
                <a:lnTo>
                  <a:pt x="98908" y="84904"/>
                </a:lnTo>
                <a:lnTo>
                  <a:pt x="109969" y="77462"/>
                </a:lnTo>
                <a:lnTo>
                  <a:pt x="121244" y="73114"/>
                </a:lnTo>
                <a:lnTo>
                  <a:pt x="133158" y="71701"/>
                </a:lnTo>
                <a:lnTo>
                  <a:pt x="255987" y="71701"/>
                </a:lnTo>
                <a:lnTo>
                  <a:pt x="240141" y="39051"/>
                </a:lnTo>
                <a:lnTo>
                  <a:pt x="234237" y="34143"/>
                </a:lnTo>
                <a:lnTo>
                  <a:pt x="77960" y="34143"/>
                </a:lnTo>
                <a:lnTo>
                  <a:pt x="71700" y="6828"/>
                </a:lnTo>
                <a:close/>
              </a:path>
              <a:path w="269875" h="393700">
                <a:moveTo>
                  <a:pt x="221991" y="267456"/>
                </a:moveTo>
                <a:lnTo>
                  <a:pt x="84789" y="267456"/>
                </a:lnTo>
                <a:lnTo>
                  <a:pt x="100153" y="279912"/>
                </a:lnTo>
                <a:lnTo>
                  <a:pt x="116371" y="289008"/>
                </a:lnTo>
                <a:lnTo>
                  <a:pt x="133443" y="294583"/>
                </a:lnTo>
                <a:lnTo>
                  <a:pt x="151368" y="296477"/>
                </a:lnTo>
                <a:lnTo>
                  <a:pt x="187059" y="289899"/>
                </a:lnTo>
                <a:lnTo>
                  <a:pt x="219336" y="270619"/>
                </a:lnTo>
                <a:lnTo>
                  <a:pt x="221991" y="267456"/>
                </a:lnTo>
                <a:close/>
              </a:path>
              <a:path w="269875" h="393700">
                <a:moveTo>
                  <a:pt x="255987" y="71701"/>
                </a:moveTo>
                <a:lnTo>
                  <a:pt x="133158" y="71701"/>
                </a:lnTo>
                <a:lnTo>
                  <a:pt x="153564" y="76120"/>
                </a:lnTo>
                <a:lnTo>
                  <a:pt x="167942" y="89555"/>
                </a:lnTo>
                <a:lnTo>
                  <a:pt x="176451" y="112272"/>
                </a:lnTo>
                <a:lnTo>
                  <a:pt x="179252" y="144540"/>
                </a:lnTo>
                <a:lnTo>
                  <a:pt x="175446" y="181235"/>
                </a:lnTo>
                <a:lnTo>
                  <a:pt x="165025" y="205926"/>
                </a:lnTo>
                <a:lnTo>
                  <a:pt x="149483" y="219842"/>
                </a:lnTo>
                <a:lnTo>
                  <a:pt x="130313" y="224207"/>
                </a:lnTo>
                <a:lnTo>
                  <a:pt x="251866" y="224207"/>
                </a:lnTo>
                <a:lnTo>
                  <a:pt x="263267" y="196688"/>
                </a:lnTo>
                <a:lnTo>
                  <a:pt x="269732" y="143401"/>
                </a:lnTo>
                <a:lnTo>
                  <a:pt x="262085" y="84264"/>
                </a:lnTo>
                <a:lnTo>
                  <a:pt x="255987" y="71701"/>
                </a:lnTo>
                <a:close/>
              </a:path>
              <a:path w="269875" h="393700">
                <a:moveTo>
                  <a:pt x="159335" y="0"/>
                </a:moveTo>
                <a:lnTo>
                  <a:pt x="137773" y="2534"/>
                </a:lnTo>
                <a:lnTo>
                  <a:pt x="117011" y="9602"/>
                </a:lnTo>
                <a:lnTo>
                  <a:pt x="97637" y="20405"/>
                </a:lnTo>
                <a:lnTo>
                  <a:pt x="80236" y="34143"/>
                </a:lnTo>
                <a:lnTo>
                  <a:pt x="234237" y="34143"/>
                </a:lnTo>
                <a:lnTo>
                  <a:pt x="205393" y="10162"/>
                </a:lnTo>
                <a:lnTo>
                  <a:pt x="159335" y="0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4210672" y="2154198"/>
            <a:ext cx="562610" cy="393700"/>
          </a:xfrm>
          <a:custGeom>
            <a:avLst/>
            <a:gdLst/>
            <a:ahLst/>
            <a:cxnLst/>
            <a:rect l="l" t="t" r="r" b="b"/>
            <a:pathLst>
              <a:path w="562610" h="393700">
                <a:moveTo>
                  <a:pt x="269735" y="143408"/>
                </a:moveTo>
                <a:lnTo>
                  <a:pt x="262089" y="84264"/>
                </a:lnTo>
                <a:lnTo>
                  <a:pt x="255981" y="71704"/>
                </a:lnTo>
                <a:lnTo>
                  <a:pt x="240144" y="39052"/>
                </a:lnTo>
                <a:lnTo>
                  <a:pt x="234238" y="34150"/>
                </a:lnTo>
                <a:lnTo>
                  <a:pt x="205397" y="10172"/>
                </a:lnTo>
                <a:lnTo>
                  <a:pt x="179247" y="4406"/>
                </a:lnTo>
                <a:lnTo>
                  <a:pt x="179247" y="144538"/>
                </a:lnTo>
                <a:lnTo>
                  <a:pt x="175450" y="181241"/>
                </a:lnTo>
                <a:lnTo>
                  <a:pt x="165023" y="205930"/>
                </a:lnTo>
                <a:lnTo>
                  <a:pt x="149479" y="219849"/>
                </a:lnTo>
                <a:lnTo>
                  <a:pt x="130314" y="224205"/>
                </a:lnTo>
                <a:lnTo>
                  <a:pt x="119888" y="223393"/>
                </a:lnTo>
                <a:lnTo>
                  <a:pt x="109181" y="220649"/>
                </a:lnTo>
                <a:lnTo>
                  <a:pt x="98386" y="215569"/>
                </a:lnTo>
                <a:lnTo>
                  <a:pt x="87630" y="207708"/>
                </a:lnTo>
                <a:lnTo>
                  <a:pt x="87630" y="95605"/>
                </a:lnTo>
                <a:lnTo>
                  <a:pt x="121246" y="73113"/>
                </a:lnTo>
                <a:lnTo>
                  <a:pt x="167944" y="89560"/>
                </a:lnTo>
                <a:lnTo>
                  <a:pt x="179247" y="144538"/>
                </a:lnTo>
                <a:lnTo>
                  <a:pt x="179247" y="4406"/>
                </a:lnTo>
                <a:lnTo>
                  <a:pt x="159334" y="0"/>
                </a:lnTo>
                <a:lnTo>
                  <a:pt x="137769" y="2540"/>
                </a:lnTo>
                <a:lnTo>
                  <a:pt x="117005" y="9601"/>
                </a:lnTo>
                <a:lnTo>
                  <a:pt x="97637" y="20408"/>
                </a:lnTo>
                <a:lnTo>
                  <a:pt x="80238" y="34150"/>
                </a:lnTo>
                <a:lnTo>
                  <a:pt x="77965" y="34150"/>
                </a:lnTo>
                <a:lnTo>
                  <a:pt x="71704" y="6832"/>
                </a:lnTo>
                <a:lnTo>
                  <a:pt x="0" y="6832"/>
                </a:lnTo>
                <a:lnTo>
                  <a:pt x="0" y="393217"/>
                </a:lnTo>
                <a:lnTo>
                  <a:pt x="87630" y="393217"/>
                </a:lnTo>
                <a:lnTo>
                  <a:pt x="87630" y="311277"/>
                </a:lnTo>
                <a:lnTo>
                  <a:pt x="84785" y="267462"/>
                </a:lnTo>
                <a:lnTo>
                  <a:pt x="100152" y="279920"/>
                </a:lnTo>
                <a:lnTo>
                  <a:pt x="116370" y="289013"/>
                </a:lnTo>
                <a:lnTo>
                  <a:pt x="133438" y="294589"/>
                </a:lnTo>
                <a:lnTo>
                  <a:pt x="151371" y="296481"/>
                </a:lnTo>
                <a:lnTo>
                  <a:pt x="187058" y="289902"/>
                </a:lnTo>
                <a:lnTo>
                  <a:pt x="219341" y="270624"/>
                </a:lnTo>
                <a:lnTo>
                  <a:pt x="221996" y="267462"/>
                </a:lnTo>
                <a:lnTo>
                  <a:pt x="245605" y="239331"/>
                </a:lnTo>
                <a:lnTo>
                  <a:pt x="251866" y="224205"/>
                </a:lnTo>
                <a:lnTo>
                  <a:pt x="263271" y="196697"/>
                </a:lnTo>
                <a:lnTo>
                  <a:pt x="269735" y="143408"/>
                </a:lnTo>
                <a:close/>
              </a:path>
              <a:path w="562610" h="393700">
                <a:moveTo>
                  <a:pt x="562229" y="136004"/>
                </a:moveTo>
                <a:lnTo>
                  <a:pt x="559968" y="115519"/>
                </a:lnTo>
                <a:lnTo>
                  <a:pt x="557428" y="92367"/>
                </a:lnTo>
                <a:lnTo>
                  <a:pt x="547458" y="66586"/>
                </a:lnTo>
                <a:lnTo>
                  <a:pt x="542963" y="54952"/>
                </a:lnTo>
                <a:lnTo>
                  <a:pt x="518718" y="25755"/>
                </a:lnTo>
                <a:lnTo>
                  <a:pt x="487108" y="8178"/>
                </a:lnTo>
                <a:lnTo>
                  <a:pt x="487108" y="115519"/>
                </a:lnTo>
                <a:lnTo>
                  <a:pt x="390944" y="115519"/>
                </a:lnTo>
                <a:lnTo>
                  <a:pt x="397916" y="93954"/>
                </a:lnTo>
                <a:lnTo>
                  <a:pt x="409575" y="78676"/>
                </a:lnTo>
                <a:lnTo>
                  <a:pt x="424865" y="69583"/>
                </a:lnTo>
                <a:lnTo>
                  <a:pt x="442722" y="66586"/>
                </a:lnTo>
                <a:lnTo>
                  <a:pt x="463105" y="70307"/>
                </a:lnTo>
                <a:lnTo>
                  <a:pt x="476872" y="80594"/>
                </a:lnTo>
                <a:lnTo>
                  <a:pt x="484657" y="96113"/>
                </a:lnTo>
                <a:lnTo>
                  <a:pt x="487108" y="115519"/>
                </a:lnTo>
                <a:lnTo>
                  <a:pt x="487108" y="8178"/>
                </a:lnTo>
                <a:lnTo>
                  <a:pt x="484581" y="6769"/>
                </a:lnTo>
                <a:lnTo>
                  <a:pt x="440448" y="0"/>
                </a:lnTo>
                <a:lnTo>
                  <a:pt x="400532" y="6591"/>
                </a:lnTo>
                <a:lnTo>
                  <a:pt x="364121" y="25692"/>
                </a:lnTo>
                <a:lnTo>
                  <a:pt x="334289" y="56299"/>
                </a:lnTo>
                <a:lnTo>
                  <a:pt x="314121" y="97383"/>
                </a:lnTo>
                <a:lnTo>
                  <a:pt x="306717" y="147955"/>
                </a:lnTo>
                <a:lnTo>
                  <a:pt x="313880" y="199682"/>
                </a:lnTo>
                <a:lnTo>
                  <a:pt x="333921" y="241046"/>
                </a:lnTo>
                <a:lnTo>
                  <a:pt x="364731" y="271411"/>
                </a:lnTo>
                <a:lnTo>
                  <a:pt x="404177" y="290106"/>
                </a:lnTo>
                <a:lnTo>
                  <a:pt x="450126" y="296481"/>
                </a:lnTo>
                <a:lnTo>
                  <a:pt x="476034" y="294462"/>
                </a:lnTo>
                <a:lnTo>
                  <a:pt x="502551" y="288442"/>
                </a:lnTo>
                <a:lnTo>
                  <a:pt x="528307" y="278472"/>
                </a:lnTo>
                <a:lnTo>
                  <a:pt x="551980" y="264617"/>
                </a:lnTo>
                <a:lnTo>
                  <a:pt x="533019" y="229336"/>
                </a:lnTo>
                <a:lnTo>
                  <a:pt x="523532" y="211696"/>
                </a:lnTo>
                <a:lnTo>
                  <a:pt x="508495" y="219252"/>
                </a:lnTo>
                <a:lnTo>
                  <a:pt x="493293" y="224777"/>
                </a:lnTo>
                <a:lnTo>
                  <a:pt x="478002" y="228180"/>
                </a:lnTo>
                <a:lnTo>
                  <a:pt x="462635" y="229336"/>
                </a:lnTo>
                <a:lnTo>
                  <a:pt x="437616" y="226161"/>
                </a:lnTo>
                <a:lnTo>
                  <a:pt x="416902" y="216319"/>
                </a:lnTo>
                <a:lnTo>
                  <a:pt x="401421" y="199326"/>
                </a:lnTo>
                <a:lnTo>
                  <a:pt x="392074" y="174701"/>
                </a:lnTo>
                <a:lnTo>
                  <a:pt x="558812" y="174701"/>
                </a:lnTo>
                <a:lnTo>
                  <a:pt x="560070" y="167538"/>
                </a:lnTo>
                <a:lnTo>
                  <a:pt x="561162" y="158343"/>
                </a:lnTo>
                <a:lnTo>
                  <a:pt x="561936" y="147650"/>
                </a:lnTo>
                <a:lnTo>
                  <a:pt x="562229" y="136004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4902644" y="2073401"/>
            <a:ext cx="628015" cy="370840"/>
          </a:xfrm>
          <a:custGeom>
            <a:avLst/>
            <a:gdLst/>
            <a:ahLst/>
            <a:cxnLst/>
            <a:rect l="l" t="t" r="r" b="b"/>
            <a:pathLst>
              <a:path w="628014" h="370839">
                <a:moveTo>
                  <a:pt x="336880" y="370446"/>
                </a:moveTo>
                <a:lnTo>
                  <a:pt x="310261" y="285089"/>
                </a:lnTo>
                <a:lnTo>
                  <a:pt x="288963" y="216801"/>
                </a:lnTo>
                <a:lnTo>
                  <a:pt x="241947" y="66001"/>
                </a:lnTo>
                <a:lnTo>
                  <a:pt x="221361" y="0"/>
                </a:lnTo>
                <a:lnTo>
                  <a:pt x="204863" y="0"/>
                </a:lnTo>
                <a:lnTo>
                  <a:pt x="204863" y="216801"/>
                </a:lnTo>
                <a:lnTo>
                  <a:pt x="129171" y="216801"/>
                </a:lnTo>
                <a:lnTo>
                  <a:pt x="137134" y="184937"/>
                </a:lnTo>
                <a:lnTo>
                  <a:pt x="144386" y="156425"/>
                </a:lnTo>
                <a:lnTo>
                  <a:pt x="151574" y="126326"/>
                </a:lnTo>
                <a:lnTo>
                  <a:pt x="165595" y="66001"/>
                </a:lnTo>
                <a:lnTo>
                  <a:pt x="167868" y="66001"/>
                </a:lnTo>
                <a:lnTo>
                  <a:pt x="175120" y="95796"/>
                </a:lnTo>
                <a:lnTo>
                  <a:pt x="182384" y="126326"/>
                </a:lnTo>
                <a:lnTo>
                  <a:pt x="189636" y="156425"/>
                </a:lnTo>
                <a:lnTo>
                  <a:pt x="196888" y="184937"/>
                </a:lnTo>
                <a:lnTo>
                  <a:pt x="204863" y="216801"/>
                </a:lnTo>
                <a:lnTo>
                  <a:pt x="204863" y="0"/>
                </a:lnTo>
                <a:lnTo>
                  <a:pt x="115519" y="0"/>
                </a:lnTo>
                <a:lnTo>
                  <a:pt x="0" y="370446"/>
                </a:lnTo>
                <a:lnTo>
                  <a:pt x="90474" y="370446"/>
                </a:lnTo>
                <a:lnTo>
                  <a:pt x="112102" y="285089"/>
                </a:lnTo>
                <a:lnTo>
                  <a:pt x="221932" y="285089"/>
                </a:lnTo>
                <a:lnTo>
                  <a:pt x="243547" y="370446"/>
                </a:lnTo>
                <a:lnTo>
                  <a:pt x="336880" y="370446"/>
                </a:lnTo>
                <a:close/>
              </a:path>
              <a:path w="628014" h="370839">
                <a:moveTo>
                  <a:pt x="627608" y="219075"/>
                </a:moveTo>
                <a:lnTo>
                  <a:pt x="586638" y="219075"/>
                </a:lnTo>
                <a:lnTo>
                  <a:pt x="586638" y="83083"/>
                </a:lnTo>
                <a:lnTo>
                  <a:pt x="586638" y="9105"/>
                </a:lnTo>
                <a:lnTo>
                  <a:pt x="507542" y="9105"/>
                </a:lnTo>
                <a:lnTo>
                  <a:pt x="507542" y="83083"/>
                </a:lnTo>
                <a:lnTo>
                  <a:pt x="506615" y="102768"/>
                </a:lnTo>
                <a:lnTo>
                  <a:pt x="505688" y="124548"/>
                </a:lnTo>
                <a:lnTo>
                  <a:pt x="504977" y="146215"/>
                </a:lnTo>
                <a:lnTo>
                  <a:pt x="504698" y="165595"/>
                </a:lnTo>
                <a:lnTo>
                  <a:pt x="504698" y="219075"/>
                </a:lnTo>
                <a:lnTo>
                  <a:pt x="432993" y="219075"/>
                </a:lnTo>
                <a:lnTo>
                  <a:pt x="475665" y="145669"/>
                </a:lnTo>
                <a:lnTo>
                  <a:pt x="498233" y="98780"/>
                </a:lnTo>
                <a:lnTo>
                  <a:pt x="505256" y="83083"/>
                </a:lnTo>
                <a:lnTo>
                  <a:pt x="507542" y="83083"/>
                </a:lnTo>
                <a:lnTo>
                  <a:pt x="507542" y="9105"/>
                </a:lnTo>
                <a:lnTo>
                  <a:pt x="477951" y="9105"/>
                </a:lnTo>
                <a:lnTo>
                  <a:pt x="349338" y="224777"/>
                </a:lnTo>
                <a:lnTo>
                  <a:pt x="349338" y="286232"/>
                </a:lnTo>
                <a:lnTo>
                  <a:pt x="504698" y="286232"/>
                </a:lnTo>
                <a:lnTo>
                  <a:pt x="504698" y="370446"/>
                </a:lnTo>
                <a:lnTo>
                  <a:pt x="586638" y="370446"/>
                </a:lnTo>
                <a:lnTo>
                  <a:pt x="586638" y="286232"/>
                </a:lnTo>
                <a:lnTo>
                  <a:pt x="627608" y="286232"/>
                </a:lnTo>
                <a:lnTo>
                  <a:pt x="627608" y="219075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0910" y="515620"/>
            <a:ext cx="16756380" cy="2062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30910" y="2964815"/>
            <a:ext cx="16756380" cy="85077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330188" y="11988165"/>
            <a:ext cx="5957824" cy="644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30910" y="11988165"/>
            <a:ext cx="4282186" cy="644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405105" y="11988165"/>
            <a:ext cx="4282186" cy="644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24.png"/><Relationship Id="rId16" Type="http://schemas.openxmlformats.org/officeDocument/2006/relationships/image" Target="../media/image25.png"/><Relationship Id="rId17" Type="http://schemas.openxmlformats.org/officeDocument/2006/relationships/image" Target="../media/image26.png"/><Relationship Id="rId18" Type="http://schemas.openxmlformats.org/officeDocument/2006/relationships/image" Target="../media/image27.png"/><Relationship Id="rId19" Type="http://schemas.openxmlformats.org/officeDocument/2006/relationships/image" Target="../media/image28.png"/><Relationship Id="rId20" Type="http://schemas.openxmlformats.org/officeDocument/2006/relationships/image" Target="../media/image29.png"/><Relationship Id="rId21" Type="http://schemas.openxmlformats.org/officeDocument/2006/relationships/image" Target="../media/image30.png"/><Relationship Id="rId22" Type="http://schemas.openxmlformats.org/officeDocument/2006/relationships/image" Target="../media/image31.png"/><Relationship Id="rId23" Type="http://schemas.openxmlformats.org/officeDocument/2006/relationships/image" Target="../media/image32.png"/><Relationship Id="rId24" Type="http://schemas.openxmlformats.org/officeDocument/2006/relationships/image" Target="../media/image33.png"/><Relationship Id="rId25" Type="http://schemas.openxmlformats.org/officeDocument/2006/relationships/image" Target="../media/image34.png"/><Relationship Id="rId26" Type="http://schemas.openxmlformats.org/officeDocument/2006/relationships/image" Target="../media/image35.png"/><Relationship Id="rId27" Type="http://schemas.openxmlformats.org/officeDocument/2006/relationships/image" Target="../media/image36.png"/><Relationship Id="rId28" Type="http://schemas.openxmlformats.org/officeDocument/2006/relationships/image" Target="../media/image37.png"/><Relationship Id="rId29" Type="http://schemas.openxmlformats.org/officeDocument/2006/relationships/image" Target="../media/image38.png"/><Relationship Id="rId30" Type="http://schemas.openxmlformats.org/officeDocument/2006/relationships/image" Target="../media/image39.png"/><Relationship Id="rId31" Type="http://schemas.openxmlformats.org/officeDocument/2006/relationships/image" Target="../media/image40.png"/><Relationship Id="rId32" Type="http://schemas.openxmlformats.org/officeDocument/2006/relationships/image" Target="../media/image41.png"/><Relationship Id="rId33" Type="http://schemas.openxmlformats.org/officeDocument/2006/relationships/image" Target="../media/image42.png"/><Relationship Id="rId34" Type="http://schemas.openxmlformats.org/officeDocument/2006/relationships/image" Target="../media/image43.png"/><Relationship Id="rId35" Type="http://schemas.openxmlformats.org/officeDocument/2006/relationships/image" Target="../media/image44.png"/><Relationship Id="rId36" Type="http://schemas.openxmlformats.org/officeDocument/2006/relationships/image" Target="../media/image45.png"/><Relationship Id="rId37" Type="http://schemas.openxmlformats.org/officeDocument/2006/relationships/image" Target="../media/image46.png"/><Relationship Id="rId38" Type="http://schemas.openxmlformats.org/officeDocument/2006/relationships/image" Target="../media/image47.png"/><Relationship Id="rId39" Type="http://schemas.openxmlformats.org/officeDocument/2006/relationships/image" Target="../media/image48.png"/><Relationship Id="rId40" Type="http://schemas.openxmlformats.org/officeDocument/2006/relationships/image" Target="../media/image49.png"/><Relationship Id="rId41" Type="http://schemas.openxmlformats.org/officeDocument/2006/relationships/image" Target="../media/image50.png"/><Relationship Id="rId42" Type="http://schemas.openxmlformats.org/officeDocument/2006/relationships/image" Target="../media/image51.png"/><Relationship Id="rId43" Type="http://schemas.openxmlformats.org/officeDocument/2006/relationships/image" Target="../media/image52.png"/><Relationship Id="rId44" Type="http://schemas.openxmlformats.org/officeDocument/2006/relationships/image" Target="../media/image53.png"/><Relationship Id="rId45" Type="http://schemas.openxmlformats.org/officeDocument/2006/relationships/image" Target="../media/image54.png"/><Relationship Id="rId46" Type="http://schemas.openxmlformats.org/officeDocument/2006/relationships/image" Target="../media/image55.png"/><Relationship Id="rId47" Type="http://schemas.openxmlformats.org/officeDocument/2006/relationships/image" Target="../media/image56.png"/><Relationship Id="rId48" Type="http://schemas.openxmlformats.org/officeDocument/2006/relationships/image" Target="../media/image57.png"/><Relationship Id="rId49" Type="http://schemas.openxmlformats.org/officeDocument/2006/relationships/image" Target="../media/image58.png"/><Relationship Id="rId50" Type="http://schemas.openxmlformats.org/officeDocument/2006/relationships/image" Target="../media/image59.png"/><Relationship Id="rId51" Type="http://schemas.openxmlformats.org/officeDocument/2006/relationships/image" Target="../media/image60.png"/><Relationship Id="rId52" Type="http://schemas.openxmlformats.org/officeDocument/2006/relationships/image" Target="../media/image61.png"/><Relationship Id="rId53" Type="http://schemas.openxmlformats.org/officeDocument/2006/relationships/image" Target="../media/image62.png"/><Relationship Id="rId54" Type="http://schemas.openxmlformats.org/officeDocument/2006/relationships/image" Target="../media/image63.png"/><Relationship Id="rId55" Type="http://schemas.openxmlformats.org/officeDocument/2006/relationships/image" Target="../media/image64.png"/><Relationship Id="rId56" Type="http://schemas.openxmlformats.org/officeDocument/2006/relationships/image" Target="../media/image65.png"/><Relationship Id="rId57" Type="http://schemas.openxmlformats.org/officeDocument/2006/relationships/image" Target="../media/image66.png"/><Relationship Id="rId58" Type="http://schemas.openxmlformats.org/officeDocument/2006/relationships/image" Target="../media/image67.png"/><Relationship Id="rId59" Type="http://schemas.openxmlformats.org/officeDocument/2006/relationships/image" Target="../media/image68.png"/><Relationship Id="rId60" Type="http://schemas.openxmlformats.org/officeDocument/2006/relationships/image" Target="../media/image69.png"/><Relationship Id="rId61" Type="http://schemas.openxmlformats.org/officeDocument/2006/relationships/image" Target="../media/image70.png"/><Relationship Id="rId62" Type="http://schemas.openxmlformats.org/officeDocument/2006/relationships/image" Target="../media/image71.png"/><Relationship Id="rId63" Type="http://schemas.openxmlformats.org/officeDocument/2006/relationships/image" Target="../media/image72.png"/><Relationship Id="rId64" Type="http://schemas.openxmlformats.org/officeDocument/2006/relationships/image" Target="../media/image73.png"/><Relationship Id="rId65" Type="http://schemas.openxmlformats.org/officeDocument/2006/relationships/image" Target="../media/image74.png"/><Relationship Id="rId66" Type="http://schemas.openxmlformats.org/officeDocument/2006/relationships/image" Target="../media/image75.png"/><Relationship Id="rId67" Type="http://schemas.openxmlformats.org/officeDocument/2006/relationships/image" Target="../media/image76.png"/><Relationship Id="rId68" Type="http://schemas.openxmlformats.org/officeDocument/2006/relationships/image" Target="../media/image77.png"/><Relationship Id="rId69" Type="http://schemas.openxmlformats.org/officeDocument/2006/relationships/image" Target="../media/image78.png"/><Relationship Id="rId70" Type="http://schemas.openxmlformats.org/officeDocument/2006/relationships/image" Target="../media/image79.png"/><Relationship Id="rId71" Type="http://schemas.openxmlformats.org/officeDocument/2006/relationships/image" Target="../media/image80.png"/><Relationship Id="rId72" Type="http://schemas.openxmlformats.org/officeDocument/2006/relationships/image" Target="../media/image81.png"/><Relationship Id="rId73" Type="http://schemas.openxmlformats.org/officeDocument/2006/relationships/image" Target="../media/image82.png"/><Relationship Id="rId74" Type="http://schemas.openxmlformats.org/officeDocument/2006/relationships/image" Target="../media/image83.png"/><Relationship Id="rId75" Type="http://schemas.openxmlformats.org/officeDocument/2006/relationships/image" Target="../media/image84.png"/><Relationship Id="rId76" Type="http://schemas.openxmlformats.org/officeDocument/2006/relationships/image" Target="../media/image85.png"/><Relationship Id="rId77" Type="http://schemas.openxmlformats.org/officeDocument/2006/relationships/image" Target="../media/image86.png"/><Relationship Id="rId78" Type="http://schemas.openxmlformats.org/officeDocument/2006/relationships/image" Target="../media/image87.png"/><Relationship Id="rId79" Type="http://schemas.openxmlformats.org/officeDocument/2006/relationships/image" Target="../media/image88.png"/><Relationship Id="rId80" Type="http://schemas.openxmlformats.org/officeDocument/2006/relationships/image" Target="../media/image89.png"/><Relationship Id="rId81" Type="http://schemas.openxmlformats.org/officeDocument/2006/relationships/image" Target="../media/image90.png"/><Relationship Id="rId82" Type="http://schemas.openxmlformats.org/officeDocument/2006/relationships/image" Target="../media/image91.png"/><Relationship Id="rId83" Type="http://schemas.openxmlformats.org/officeDocument/2006/relationships/image" Target="../media/image92.png"/><Relationship Id="rId84" Type="http://schemas.openxmlformats.org/officeDocument/2006/relationships/image" Target="../media/image93.png"/><Relationship Id="rId85" Type="http://schemas.openxmlformats.org/officeDocument/2006/relationships/image" Target="../media/image94.png"/><Relationship Id="rId86" Type="http://schemas.openxmlformats.org/officeDocument/2006/relationships/image" Target="../media/image95.png"/><Relationship Id="rId87" Type="http://schemas.openxmlformats.org/officeDocument/2006/relationships/image" Target="../media/image96.png"/><Relationship Id="rId88" Type="http://schemas.openxmlformats.org/officeDocument/2006/relationships/image" Target="../media/image97.png"/><Relationship Id="rId89" Type="http://schemas.openxmlformats.org/officeDocument/2006/relationships/image" Target="../media/image98.png"/><Relationship Id="rId90" Type="http://schemas.openxmlformats.org/officeDocument/2006/relationships/image" Target="../media/image99.png"/><Relationship Id="rId91" Type="http://schemas.openxmlformats.org/officeDocument/2006/relationships/image" Target="../media/image100.png"/><Relationship Id="rId92" Type="http://schemas.openxmlformats.org/officeDocument/2006/relationships/image" Target="../media/image101.png"/><Relationship Id="rId93" Type="http://schemas.openxmlformats.org/officeDocument/2006/relationships/image" Target="../media/image102.png"/><Relationship Id="rId94" Type="http://schemas.openxmlformats.org/officeDocument/2006/relationships/image" Target="../media/image103.png"/><Relationship Id="rId95" Type="http://schemas.openxmlformats.org/officeDocument/2006/relationships/image" Target="../media/image104.png"/><Relationship Id="rId96" Type="http://schemas.openxmlformats.org/officeDocument/2006/relationships/image" Target="../media/image105.png"/><Relationship Id="rId97" Type="http://schemas.openxmlformats.org/officeDocument/2006/relationships/image" Target="../media/image106.png"/><Relationship Id="rId98" Type="http://schemas.openxmlformats.org/officeDocument/2006/relationships/image" Target="../media/image107.png"/><Relationship Id="rId99" Type="http://schemas.openxmlformats.org/officeDocument/2006/relationships/image" Target="../media/image108.png"/><Relationship Id="rId100" Type="http://schemas.openxmlformats.org/officeDocument/2006/relationships/image" Target="../media/image109.png"/><Relationship Id="rId101" Type="http://schemas.openxmlformats.org/officeDocument/2006/relationships/image" Target="../media/image110.png"/><Relationship Id="rId102" Type="http://schemas.openxmlformats.org/officeDocument/2006/relationships/image" Target="../media/image111.png"/><Relationship Id="rId103" Type="http://schemas.openxmlformats.org/officeDocument/2006/relationships/image" Target="../media/image112.png"/><Relationship Id="rId104" Type="http://schemas.openxmlformats.org/officeDocument/2006/relationships/image" Target="../media/image113.png"/><Relationship Id="rId105" Type="http://schemas.openxmlformats.org/officeDocument/2006/relationships/image" Target="../media/image114.png"/><Relationship Id="rId106" Type="http://schemas.openxmlformats.org/officeDocument/2006/relationships/image" Target="../media/image115.png"/><Relationship Id="rId107" Type="http://schemas.openxmlformats.org/officeDocument/2006/relationships/image" Target="../media/image116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7.png"/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6" Type="http://schemas.openxmlformats.org/officeDocument/2006/relationships/image" Target="../media/image121.png"/><Relationship Id="rId7" Type="http://schemas.openxmlformats.org/officeDocument/2006/relationships/image" Target="../media/image122.png"/><Relationship Id="rId8" Type="http://schemas.openxmlformats.org/officeDocument/2006/relationships/image" Target="../media/image123.png"/><Relationship Id="rId9" Type="http://schemas.openxmlformats.org/officeDocument/2006/relationships/image" Target="../media/image124.png"/><Relationship Id="rId10" Type="http://schemas.openxmlformats.org/officeDocument/2006/relationships/image" Target="../media/image125.png"/><Relationship Id="rId11" Type="http://schemas.openxmlformats.org/officeDocument/2006/relationships/image" Target="../media/image126.png"/><Relationship Id="rId12" Type="http://schemas.openxmlformats.org/officeDocument/2006/relationships/image" Target="../media/image127.png"/><Relationship Id="rId13" Type="http://schemas.openxmlformats.org/officeDocument/2006/relationships/image" Target="../media/image128.png"/><Relationship Id="rId14" Type="http://schemas.openxmlformats.org/officeDocument/2006/relationships/image" Target="../media/image129.png"/><Relationship Id="rId15" Type="http://schemas.openxmlformats.org/officeDocument/2006/relationships/image" Target="../media/image130.png"/><Relationship Id="rId16" Type="http://schemas.openxmlformats.org/officeDocument/2006/relationships/image" Target="../media/image131.png"/><Relationship Id="rId17" Type="http://schemas.openxmlformats.org/officeDocument/2006/relationships/image" Target="../media/image132.png"/><Relationship Id="rId18" Type="http://schemas.openxmlformats.org/officeDocument/2006/relationships/image" Target="../media/image133.png"/><Relationship Id="rId19" Type="http://schemas.openxmlformats.org/officeDocument/2006/relationships/image" Target="../media/image134.png"/><Relationship Id="rId20" Type="http://schemas.openxmlformats.org/officeDocument/2006/relationships/image" Target="../media/image135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2.png"/><Relationship Id="rId4" Type="http://schemas.openxmlformats.org/officeDocument/2006/relationships/image" Target="../media/image136.png"/><Relationship Id="rId5" Type="http://schemas.openxmlformats.org/officeDocument/2006/relationships/image" Target="../media/image137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24.png"/><Relationship Id="rId16" Type="http://schemas.openxmlformats.org/officeDocument/2006/relationships/image" Target="../media/image25.png"/><Relationship Id="rId17" Type="http://schemas.openxmlformats.org/officeDocument/2006/relationships/image" Target="../media/image26.png"/><Relationship Id="rId18" Type="http://schemas.openxmlformats.org/officeDocument/2006/relationships/image" Target="../media/image27.png"/><Relationship Id="rId19" Type="http://schemas.openxmlformats.org/officeDocument/2006/relationships/image" Target="../media/image28.png"/><Relationship Id="rId20" Type="http://schemas.openxmlformats.org/officeDocument/2006/relationships/image" Target="../media/image29.png"/><Relationship Id="rId21" Type="http://schemas.openxmlformats.org/officeDocument/2006/relationships/image" Target="../media/image138.png"/><Relationship Id="rId22" Type="http://schemas.openxmlformats.org/officeDocument/2006/relationships/image" Target="../media/image31.png"/><Relationship Id="rId23" Type="http://schemas.openxmlformats.org/officeDocument/2006/relationships/image" Target="../media/image32.png"/><Relationship Id="rId24" Type="http://schemas.openxmlformats.org/officeDocument/2006/relationships/image" Target="../media/image33.png"/><Relationship Id="rId25" Type="http://schemas.openxmlformats.org/officeDocument/2006/relationships/image" Target="../media/image34.png"/><Relationship Id="rId26" Type="http://schemas.openxmlformats.org/officeDocument/2006/relationships/image" Target="../media/image35.png"/><Relationship Id="rId27" Type="http://schemas.openxmlformats.org/officeDocument/2006/relationships/image" Target="../media/image36.png"/><Relationship Id="rId28" Type="http://schemas.openxmlformats.org/officeDocument/2006/relationships/image" Target="../media/image37.png"/><Relationship Id="rId29" Type="http://schemas.openxmlformats.org/officeDocument/2006/relationships/image" Target="../media/image38.png"/><Relationship Id="rId30" Type="http://schemas.openxmlformats.org/officeDocument/2006/relationships/image" Target="../media/image39.png"/><Relationship Id="rId31" Type="http://schemas.openxmlformats.org/officeDocument/2006/relationships/image" Target="../media/image40.png"/><Relationship Id="rId32" Type="http://schemas.openxmlformats.org/officeDocument/2006/relationships/image" Target="../media/image41.png"/><Relationship Id="rId33" Type="http://schemas.openxmlformats.org/officeDocument/2006/relationships/image" Target="../media/image42.png"/><Relationship Id="rId34" Type="http://schemas.openxmlformats.org/officeDocument/2006/relationships/image" Target="../media/image43.png"/><Relationship Id="rId35" Type="http://schemas.openxmlformats.org/officeDocument/2006/relationships/image" Target="../media/image44.png"/><Relationship Id="rId36" Type="http://schemas.openxmlformats.org/officeDocument/2006/relationships/image" Target="../media/image45.png"/><Relationship Id="rId37" Type="http://schemas.openxmlformats.org/officeDocument/2006/relationships/image" Target="../media/image46.png"/><Relationship Id="rId38" Type="http://schemas.openxmlformats.org/officeDocument/2006/relationships/image" Target="../media/image47.png"/><Relationship Id="rId39" Type="http://schemas.openxmlformats.org/officeDocument/2006/relationships/image" Target="../media/image48.png"/><Relationship Id="rId40" Type="http://schemas.openxmlformats.org/officeDocument/2006/relationships/image" Target="../media/image49.png"/><Relationship Id="rId41" Type="http://schemas.openxmlformats.org/officeDocument/2006/relationships/image" Target="../media/image50.png"/><Relationship Id="rId42" Type="http://schemas.openxmlformats.org/officeDocument/2006/relationships/image" Target="../media/image51.png"/><Relationship Id="rId43" Type="http://schemas.openxmlformats.org/officeDocument/2006/relationships/image" Target="../media/image52.png"/><Relationship Id="rId44" Type="http://schemas.openxmlformats.org/officeDocument/2006/relationships/image" Target="../media/image53.png"/><Relationship Id="rId45" Type="http://schemas.openxmlformats.org/officeDocument/2006/relationships/image" Target="../media/image54.png"/><Relationship Id="rId46" Type="http://schemas.openxmlformats.org/officeDocument/2006/relationships/image" Target="../media/image55.png"/><Relationship Id="rId47" Type="http://schemas.openxmlformats.org/officeDocument/2006/relationships/image" Target="../media/image56.png"/><Relationship Id="rId48" Type="http://schemas.openxmlformats.org/officeDocument/2006/relationships/image" Target="../media/image57.png"/><Relationship Id="rId49" Type="http://schemas.openxmlformats.org/officeDocument/2006/relationships/image" Target="../media/image58.png"/><Relationship Id="rId50" Type="http://schemas.openxmlformats.org/officeDocument/2006/relationships/image" Target="../media/image59.png"/><Relationship Id="rId51" Type="http://schemas.openxmlformats.org/officeDocument/2006/relationships/image" Target="../media/image60.png"/><Relationship Id="rId52" Type="http://schemas.openxmlformats.org/officeDocument/2006/relationships/image" Target="../media/image61.png"/><Relationship Id="rId53" Type="http://schemas.openxmlformats.org/officeDocument/2006/relationships/image" Target="../media/image62.png"/><Relationship Id="rId54" Type="http://schemas.openxmlformats.org/officeDocument/2006/relationships/image" Target="../media/image63.png"/><Relationship Id="rId55" Type="http://schemas.openxmlformats.org/officeDocument/2006/relationships/image" Target="../media/image64.png"/><Relationship Id="rId56" Type="http://schemas.openxmlformats.org/officeDocument/2006/relationships/image" Target="../media/image65.png"/><Relationship Id="rId57" Type="http://schemas.openxmlformats.org/officeDocument/2006/relationships/image" Target="../media/image66.png"/><Relationship Id="rId58" Type="http://schemas.openxmlformats.org/officeDocument/2006/relationships/image" Target="../media/image67.png"/><Relationship Id="rId59" Type="http://schemas.openxmlformats.org/officeDocument/2006/relationships/image" Target="../media/image68.png"/><Relationship Id="rId60" Type="http://schemas.openxmlformats.org/officeDocument/2006/relationships/image" Target="../media/image69.png"/><Relationship Id="rId61" Type="http://schemas.openxmlformats.org/officeDocument/2006/relationships/image" Target="../media/image70.png"/><Relationship Id="rId62" Type="http://schemas.openxmlformats.org/officeDocument/2006/relationships/image" Target="../media/image71.png"/><Relationship Id="rId63" Type="http://schemas.openxmlformats.org/officeDocument/2006/relationships/image" Target="../media/image72.png"/><Relationship Id="rId64" Type="http://schemas.openxmlformats.org/officeDocument/2006/relationships/image" Target="../media/image73.png"/><Relationship Id="rId65" Type="http://schemas.openxmlformats.org/officeDocument/2006/relationships/image" Target="../media/image74.png"/><Relationship Id="rId66" Type="http://schemas.openxmlformats.org/officeDocument/2006/relationships/image" Target="../media/image75.png"/><Relationship Id="rId67" Type="http://schemas.openxmlformats.org/officeDocument/2006/relationships/image" Target="../media/image76.png"/><Relationship Id="rId68" Type="http://schemas.openxmlformats.org/officeDocument/2006/relationships/image" Target="../media/image77.png"/><Relationship Id="rId69" Type="http://schemas.openxmlformats.org/officeDocument/2006/relationships/image" Target="../media/image78.png"/><Relationship Id="rId70" Type="http://schemas.openxmlformats.org/officeDocument/2006/relationships/image" Target="../media/image79.png"/><Relationship Id="rId71" Type="http://schemas.openxmlformats.org/officeDocument/2006/relationships/image" Target="../media/image80.png"/><Relationship Id="rId72" Type="http://schemas.openxmlformats.org/officeDocument/2006/relationships/image" Target="../media/image81.png"/><Relationship Id="rId73" Type="http://schemas.openxmlformats.org/officeDocument/2006/relationships/image" Target="../media/image82.png"/><Relationship Id="rId74" Type="http://schemas.openxmlformats.org/officeDocument/2006/relationships/image" Target="../media/image83.png"/><Relationship Id="rId75" Type="http://schemas.openxmlformats.org/officeDocument/2006/relationships/image" Target="../media/image84.png"/><Relationship Id="rId76" Type="http://schemas.openxmlformats.org/officeDocument/2006/relationships/image" Target="../media/image85.png"/><Relationship Id="rId77" Type="http://schemas.openxmlformats.org/officeDocument/2006/relationships/image" Target="../media/image86.png"/><Relationship Id="rId78" Type="http://schemas.openxmlformats.org/officeDocument/2006/relationships/image" Target="../media/image87.png"/><Relationship Id="rId79" Type="http://schemas.openxmlformats.org/officeDocument/2006/relationships/image" Target="../media/image88.png"/><Relationship Id="rId80" Type="http://schemas.openxmlformats.org/officeDocument/2006/relationships/image" Target="../media/image89.png"/><Relationship Id="rId81" Type="http://schemas.openxmlformats.org/officeDocument/2006/relationships/image" Target="../media/image90.png"/><Relationship Id="rId82" Type="http://schemas.openxmlformats.org/officeDocument/2006/relationships/image" Target="../media/image91.png"/><Relationship Id="rId83" Type="http://schemas.openxmlformats.org/officeDocument/2006/relationships/image" Target="../media/image92.png"/><Relationship Id="rId84" Type="http://schemas.openxmlformats.org/officeDocument/2006/relationships/image" Target="../media/image93.png"/><Relationship Id="rId85" Type="http://schemas.openxmlformats.org/officeDocument/2006/relationships/image" Target="../media/image94.png"/><Relationship Id="rId86" Type="http://schemas.openxmlformats.org/officeDocument/2006/relationships/image" Target="../media/image95.png"/><Relationship Id="rId87" Type="http://schemas.openxmlformats.org/officeDocument/2006/relationships/image" Target="../media/image96.png"/><Relationship Id="rId88" Type="http://schemas.openxmlformats.org/officeDocument/2006/relationships/image" Target="../media/image97.png"/><Relationship Id="rId89" Type="http://schemas.openxmlformats.org/officeDocument/2006/relationships/image" Target="../media/image98.png"/><Relationship Id="rId90" Type="http://schemas.openxmlformats.org/officeDocument/2006/relationships/image" Target="../media/image99.png"/><Relationship Id="rId91" Type="http://schemas.openxmlformats.org/officeDocument/2006/relationships/image" Target="../media/image139.png"/><Relationship Id="rId92" Type="http://schemas.openxmlformats.org/officeDocument/2006/relationships/image" Target="../media/image101.png"/><Relationship Id="rId93" Type="http://schemas.openxmlformats.org/officeDocument/2006/relationships/image" Target="../media/image102.png"/><Relationship Id="rId94" Type="http://schemas.openxmlformats.org/officeDocument/2006/relationships/image" Target="../media/image103.png"/><Relationship Id="rId95" Type="http://schemas.openxmlformats.org/officeDocument/2006/relationships/image" Target="../media/image104.png"/><Relationship Id="rId96" Type="http://schemas.openxmlformats.org/officeDocument/2006/relationships/image" Target="../media/image105.png"/><Relationship Id="rId97" Type="http://schemas.openxmlformats.org/officeDocument/2006/relationships/image" Target="../media/image106.png"/><Relationship Id="rId98" Type="http://schemas.openxmlformats.org/officeDocument/2006/relationships/image" Target="../media/image107.png"/><Relationship Id="rId99" Type="http://schemas.openxmlformats.org/officeDocument/2006/relationships/image" Target="../media/image108.png"/><Relationship Id="rId100" Type="http://schemas.openxmlformats.org/officeDocument/2006/relationships/image" Target="../media/image109.png"/><Relationship Id="rId101" Type="http://schemas.openxmlformats.org/officeDocument/2006/relationships/image" Target="../media/image110.png"/><Relationship Id="rId102" Type="http://schemas.openxmlformats.org/officeDocument/2006/relationships/image" Target="../media/image140.png"/><Relationship Id="rId103" Type="http://schemas.openxmlformats.org/officeDocument/2006/relationships/image" Target="../media/image112.png"/><Relationship Id="rId104" Type="http://schemas.openxmlformats.org/officeDocument/2006/relationships/image" Target="../media/image113.png"/><Relationship Id="rId105" Type="http://schemas.openxmlformats.org/officeDocument/2006/relationships/image" Target="../media/image114.png"/><Relationship Id="rId106" Type="http://schemas.openxmlformats.org/officeDocument/2006/relationships/image" Target="../media/image115.png"/><Relationship Id="rId107" Type="http://schemas.openxmlformats.org/officeDocument/2006/relationships/image" Target="../media/image11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55916" y="77768"/>
            <a:ext cx="0" cy="10908030"/>
          </a:xfrm>
          <a:custGeom>
            <a:avLst/>
            <a:gdLst/>
            <a:ahLst/>
            <a:cxnLst/>
            <a:rect l="l" t="t" r="r" b="b"/>
            <a:pathLst>
              <a:path w="0" h="10908030">
                <a:moveTo>
                  <a:pt x="0" y="0"/>
                </a:moveTo>
                <a:lnTo>
                  <a:pt x="0" y="10908004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475914" y="77768"/>
            <a:ext cx="0" cy="10867390"/>
          </a:xfrm>
          <a:custGeom>
            <a:avLst/>
            <a:gdLst/>
            <a:ahLst/>
            <a:cxnLst/>
            <a:rect l="l" t="t" r="r" b="b"/>
            <a:pathLst>
              <a:path w="0" h="10867390">
                <a:moveTo>
                  <a:pt x="0" y="0"/>
                </a:moveTo>
                <a:lnTo>
                  <a:pt x="0" y="10867021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503920" y="77768"/>
            <a:ext cx="0" cy="10908030"/>
          </a:xfrm>
          <a:custGeom>
            <a:avLst/>
            <a:gdLst/>
            <a:ahLst/>
            <a:cxnLst/>
            <a:rect l="l" t="t" r="r" b="b"/>
            <a:pathLst>
              <a:path w="0" h="10908030">
                <a:moveTo>
                  <a:pt x="0" y="0"/>
                </a:moveTo>
                <a:lnTo>
                  <a:pt x="0" y="10908004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0683915" y="77768"/>
            <a:ext cx="0" cy="10901680"/>
          </a:xfrm>
          <a:custGeom>
            <a:avLst/>
            <a:gdLst/>
            <a:ahLst/>
            <a:cxnLst/>
            <a:rect l="l" t="t" r="r" b="b"/>
            <a:pathLst>
              <a:path w="0" h="10901680">
                <a:moveTo>
                  <a:pt x="0" y="0"/>
                </a:moveTo>
                <a:lnTo>
                  <a:pt x="0" y="10901222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662267" y="10979416"/>
            <a:ext cx="7848600" cy="0"/>
          </a:xfrm>
          <a:custGeom>
            <a:avLst/>
            <a:gdLst/>
            <a:ahLst/>
            <a:cxnLst/>
            <a:rect l="l" t="t" r="r" b="b"/>
            <a:pathLst>
              <a:path w="7848600" h="0">
                <a:moveTo>
                  <a:pt x="7848003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662261" y="11159412"/>
            <a:ext cx="7807959" cy="0"/>
          </a:xfrm>
          <a:custGeom>
            <a:avLst/>
            <a:gdLst/>
            <a:ahLst/>
            <a:cxnLst/>
            <a:rect l="l" t="t" r="r" b="b"/>
            <a:pathLst>
              <a:path w="7807959" h="0">
                <a:moveTo>
                  <a:pt x="780750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-6353" y="0"/>
            <a:ext cx="18622010" cy="12898120"/>
            <a:chOff x="-6353" y="0"/>
            <a:chExt cx="18622010" cy="12898120"/>
          </a:xfrm>
        </p:grpSpPr>
        <p:sp>
          <p:nvSpPr>
            <p:cNvPr id="9" name="object 9"/>
            <p:cNvSpPr/>
            <p:nvPr/>
          </p:nvSpPr>
          <p:spPr>
            <a:xfrm>
              <a:off x="68832" y="68790"/>
              <a:ext cx="18477865" cy="12753975"/>
            </a:xfrm>
            <a:custGeom>
              <a:avLst/>
              <a:gdLst/>
              <a:ahLst/>
              <a:cxnLst/>
              <a:rect l="l" t="t" r="r" b="b"/>
              <a:pathLst>
                <a:path w="18477865" h="12753975">
                  <a:moveTo>
                    <a:pt x="1741131" y="10130307"/>
                  </a:moveTo>
                  <a:lnTo>
                    <a:pt x="910399" y="9559391"/>
                  </a:lnTo>
                </a:path>
                <a:path w="18477865" h="12753975">
                  <a:moveTo>
                    <a:pt x="2414409" y="0"/>
                  </a:moveTo>
                  <a:lnTo>
                    <a:pt x="18471159" y="0"/>
                  </a:lnTo>
                  <a:lnTo>
                    <a:pt x="18477509" y="0"/>
                  </a:lnTo>
                  <a:lnTo>
                    <a:pt x="18477509" y="6350"/>
                  </a:lnTo>
                  <a:lnTo>
                    <a:pt x="18477509" y="10913237"/>
                  </a:lnTo>
                  <a:lnTo>
                    <a:pt x="18477509" y="10919587"/>
                  </a:lnTo>
                  <a:lnTo>
                    <a:pt x="18471159" y="10919587"/>
                  </a:lnTo>
                  <a:lnTo>
                    <a:pt x="18429911" y="10919587"/>
                  </a:lnTo>
                  <a:lnTo>
                    <a:pt x="18386041" y="10919587"/>
                  </a:lnTo>
                  <a:lnTo>
                    <a:pt x="18327503" y="10919587"/>
                  </a:lnTo>
                  <a:lnTo>
                    <a:pt x="18280636" y="10919587"/>
                  </a:lnTo>
                  <a:lnTo>
                    <a:pt x="18227710" y="10919587"/>
                  </a:lnTo>
                  <a:lnTo>
                    <a:pt x="18168910" y="10919587"/>
                  </a:lnTo>
                  <a:lnTo>
                    <a:pt x="18104420" y="10919587"/>
                  </a:lnTo>
                  <a:lnTo>
                    <a:pt x="18034425" y="10919587"/>
                  </a:lnTo>
                  <a:lnTo>
                    <a:pt x="17959109" y="10919587"/>
                  </a:lnTo>
                  <a:lnTo>
                    <a:pt x="17919512" y="10919587"/>
                  </a:lnTo>
                  <a:lnTo>
                    <a:pt x="17878655" y="10919587"/>
                  </a:lnTo>
                  <a:lnTo>
                    <a:pt x="17836559" y="10919587"/>
                  </a:lnTo>
                  <a:lnTo>
                    <a:pt x="17793249" y="10919587"/>
                  </a:lnTo>
                  <a:lnTo>
                    <a:pt x="17748746" y="10919587"/>
                  </a:lnTo>
                  <a:lnTo>
                    <a:pt x="17703074" y="10919587"/>
                  </a:lnTo>
                  <a:lnTo>
                    <a:pt x="17656256" y="10919587"/>
                  </a:lnTo>
                  <a:lnTo>
                    <a:pt x="17608315" y="10919587"/>
                  </a:lnTo>
                  <a:lnTo>
                    <a:pt x="17559274" y="10919587"/>
                  </a:lnTo>
                  <a:lnTo>
                    <a:pt x="17509156" y="10919587"/>
                  </a:lnTo>
                  <a:lnTo>
                    <a:pt x="17457984" y="10919587"/>
                  </a:lnTo>
                  <a:lnTo>
                    <a:pt x="17405781" y="10919587"/>
                  </a:lnTo>
                  <a:lnTo>
                    <a:pt x="17352571" y="10919587"/>
                  </a:lnTo>
                  <a:lnTo>
                    <a:pt x="17298375" y="10919587"/>
                  </a:lnTo>
                  <a:lnTo>
                    <a:pt x="17243218" y="10919587"/>
                  </a:lnTo>
                  <a:lnTo>
                    <a:pt x="17187122" y="10919587"/>
                  </a:lnTo>
                  <a:lnTo>
                    <a:pt x="17130111" y="10919587"/>
                  </a:lnTo>
                  <a:lnTo>
                    <a:pt x="17072206" y="10919587"/>
                  </a:lnTo>
                  <a:lnTo>
                    <a:pt x="17013433" y="10919587"/>
                  </a:lnTo>
                  <a:lnTo>
                    <a:pt x="16953812" y="10919587"/>
                  </a:lnTo>
                  <a:lnTo>
                    <a:pt x="16893368" y="10919587"/>
                  </a:lnTo>
                  <a:lnTo>
                    <a:pt x="16832124" y="10919587"/>
                  </a:lnTo>
                  <a:lnTo>
                    <a:pt x="16770102" y="10919588"/>
                  </a:lnTo>
                  <a:lnTo>
                    <a:pt x="16707325" y="10919588"/>
                  </a:lnTo>
                  <a:lnTo>
                    <a:pt x="16643817" y="10919588"/>
                  </a:lnTo>
                  <a:lnTo>
                    <a:pt x="16579601" y="10919588"/>
                  </a:lnTo>
                  <a:lnTo>
                    <a:pt x="16514699" y="10919588"/>
                  </a:lnTo>
                  <a:lnTo>
                    <a:pt x="16449136" y="10919588"/>
                  </a:lnTo>
                  <a:lnTo>
                    <a:pt x="16382932" y="10919588"/>
                  </a:lnTo>
                  <a:lnTo>
                    <a:pt x="16316113" y="10919588"/>
                  </a:lnTo>
                  <a:lnTo>
                    <a:pt x="16248700" y="10919588"/>
                  </a:lnTo>
                  <a:lnTo>
                    <a:pt x="16180718" y="10919588"/>
                  </a:lnTo>
                  <a:lnTo>
                    <a:pt x="16112188" y="10919588"/>
                  </a:lnTo>
                  <a:lnTo>
                    <a:pt x="16043134" y="10919588"/>
                  </a:lnTo>
                  <a:lnTo>
                    <a:pt x="15973579" y="10919588"/>
                  </a:lnTo>
                  <a:lnTo>
                    <a:pt x="15903545" y="10919589"/>
                  </a:lnTo>
                  <a:lnTo>
                    <a:pt x="15833057" y="10919589"/>
                  </a:lnTo>
                  <a:lnTo>
                    <a:pt x="15762137" y="10919589"/>
                  </a:lnTo>
                  <a:lnTo>
                    <a:pt x="15690808" y="10919589"/>
                  </a:lnTo>
                  <a:lnTo>
                    <a:pt x="15619093" y="10919589"/>
                  </a:lnTo>
                  <a:lnTo>
                    <a:pt x="15547016" y="10919589"/>
                  </a:lnTo>
                  <a:lnTo>
                    <a:pt x="15474598" y="10919589"/>
                  </a:lnTo>
                  <a:lnTo>
                    <a:pt x="15401864" y="10919589"/>
                  </a:lnTo>
                  <a:lnTo>
                    <a:pt x="15328836" y="10919590"/>
                  </a:lnTo>
                  <a:lnTo>
                    <a:pt x="15255537" y="10919590"/>
                  </a:lnTo>
                  <a:lnTo>
                    <a:pt x="15181990" y="10919590"/>
                  </a:lnTo>
                  <a:lnTo>
                    <a:pt x="15108219" y="10919590"/>
                  </a:lnTo>
                  <a:lnTo>
                    <a:pt x="15034247" y="10919590"/>
                  </a:lnTo>
                  <a:lnTo>
                    <a:pt x="14960095" y="10919590"/>
                  </a:lnTo>
                  <a:lnTo>
                    <a:pt x="14885789" y="10919590"/>
                  </a:lnTo>
                  <a:lnTo>
                    <a:pt x="14811349" y="10919591"/>
                  </a:lnTo>
                  <a:lnTo>
                    <a:pt x="14736800" y="10919591"/>
                  </a:lnTo>
                  <a:lnTo>
                    <a:pt x="14662165" y="10919591"/>
                  </a:lnTo>
                  <a:lnTo>
                    <a:pt x="14587467" y="10919591"/>
                  </a:lnTo>
                  <a:lnTo>
                    <a:pt x="14512728" y="10919591"/>
                  </a:lnTo>
                  <a:lnTo>
                    <a:pt x="14437971" y="10919591"/>
                  </a:lnTo>
                  <a:lnTo>
                    <a:pt x="14363221" y="10919592"/>
                  </a:lnTo>
                  <a:lnTo>
                    <a:pt x="14288499" y="10919592"/>
                  </a:lnTo>
                  <a:lnTo>
                    <a:pt x="14213829" y="10919592"/>
                  </a:lnTo>
                  <a:lnTo>
                    <a:pt x="14139234" y="10919592"/>
                  </a:lnTo>
                  <a:lnTo>
                    <a:pt x="14064736" y="10919592"/>
                  </a:lnTo>
                  <a:lnTo>
                    <a:pt x="13990360" y="10919593"/>
                  </a:lnTo>
                  <a:lnTo>
                    <a:pt x="13916127" y="10919593"/>
                  </a:lnTo>
                  <a:lnTo>
                    <a:pt x="13842061" y="10919593"/>
                  </a:lnTo>
                  <a:lnTo>
                    <a:pt x="13768186" y="10919593"/>
                  </a:lnTo>
                  <a:lnTo>
                    <a:pt x="13694523" y="10919594"/>
                  </a:lnTo>
                  <a:lnTo>
                    <a:pt x="13621097" y="10919594"/>
                  </a:lnTo>
                  <a:lnTo>
                    <a:pt x="13547929" y="10919594"/>
                  </a:lnTo>
                  <a:lnTo>
                    <a:pt x="13475044" y="10919594"/>
                  </a:lnTo>
                  <a:lnTo>
                    <a:pt x="13402464" y="10919595"/>
                  </a:lnTo>
                  <a:lnTo>
                    <a:pt x="13330212" y="10919595"/>
                  </a:lnTo>
                  <a:lnTo>
                    <a:pt x="13258311" y="10919595"/>
                  </a:lnTo>
                  <a:lnTo>
                    <a:pt x="13186785" y="10919595"/>
                  </a:lnTo>
                  <a:lnTo>
                    <a:pt x="13115655" y="10919596"/>
                  </a:lnTo>
                  <a:lnTo>
                    <a:pt x="13044947" y="10919596"/>
                  </a:lnTo>
                  <a:lnTo>
                    <a:pt x="12974681" y="10919596"/>
                  </a:lnTo>
                  <a:lnTo>
                    <a:pt x="12904882" y="10919596"/>
                  </a:lnTo>
                  <a:lnTo>
                    <a:pt x="12835573" y="10919597"/>
                  </a:lnTo>
                  <a:lnTo>
                    <a:pt x="12766775" y="10919597"/>
                  </a:lnTo>
                  <a:lnTo>
                    <a:pt x="12698514" y="10919597"/>
                  </a:lnTo>
                  <a:lnTo>
                    <a:pt x="12630811" y="10919598"/>
                  </a:lnTo>
                  <a:lnTo>
                    <a:pt x="12563689" y="10919598"/>
                  </a:lnTo>
                  <a:lnTo>
                    <a:pt x="12497173" y="10919598"/>
                  </a:lnTo>
                  <a:lnTo>
                    <a:pt x="12431284" y="10919599"/>
                  </a:lnTo>
                  <a:lnTo>
                    <a:pt x="12366045" y="10919599"/>
                  </a:lnTo>
                  <a:lnTo>
                    <a:pt x="12301480" y="10919599"/>
                  </a:lnTo>
                  <a:lnTo>
                    <a:pt x="12237612" y="10919600"/>
                  </a:lnTo>
                  <a:lnTo>
                    <a:pt x="12174464" y="10919600"/>
                  </a:lnTo>
                  <a:lnTo>
                    <a:pt x="12112059" y="10919600"/>
                  </a:lnTo>
                  <a:lnTo>
                    <a:pt x="12050420" y="10919601"/>
                  </a:lnTo>
                  <a:lnTo>
                    <a:pt x="11989569" y="10919601"/>
                  </a:lnTo>
                  <a:lnTo>
                    <a:pt x="11929530" y="10919602"/>
                  </a:lnTo>
                  <a:lnTo>
                    <a:pt x="11870327" y="10919602"/>
                  </a:lnTo>
                  <a:lnTo>
                    <a:pt x="11811981" y="10919602"/>
                  </a:lnTo>
                  <a:lnTo>
                    <a:pt x="11754517" y="10919603"/>
                  </a:lnTo>
                  <a:lnTo>
                    <a:pt x="11697956" y="10919603"/>
                  </a:lnTo>
                  <a:lnTo>
                    <a:pt x="11642323" y="10919604"/>
                  </a:lnTo>
                  <a:lnTo>
                    <a:pt x="11587639" y="10919604"/>
                  </a:lnTo>
                  <a:lnTo>
                    <a:pt x="11533929" y="10919604"/>
                  </a:lnTo>
                  <a:lnTo>
                    <a:pt x="11481216" y="10919605"/>
                  </a:lnTo>
                  <a:lnTo>
                    <a:pt x="11429521" y="10919605"/>
                  </a:lnTo>
                  <a:lnTo>
                    <a:pt x="11378869" y="10919606"/>
                  </a:lnTo>
                  <a:lnTo>
                    <a:pt x="11329282" y="10919606"/>
                  </a:lnTo>
                  <a:lnTo>
                    <a:pt x="11280783" y="10919607"/>
                  </a:lnTo>
                  <a:lnTo>
                    <a:pt x="11233396" y="10919607"/>
                  </a:lnTo>
                  <a:lnTo>
                    <a:pt x="11187143" y="10919608"/>
                  </a:lnTo>
                  <a:lnTo>
                    <a:pt x="11142048" y="10919608"/>
                  </a:lnTo>
                  <a:lnTo>
                    <a:pt x="11098133" y="10919609"/>
                  </a:lnTo>
                  <a:lnTo>
                    <a:pt x="11055422" y="10919609"/>
                  </a:lnTo>
                  <a:lnTo>
                    <a:pt x="11013937" y="10919610"/>
                  </a:lnTo>
                  <a:lnTo>
                    <a:pt x="10973702" y="10919610"/>
                  </a:lnTo>
                  <a:lnTo>
                    <a:pt x="10934740" y="10919611"/>
                  </a:lnTo>
                  <a:lnTo>
                    <a:pt x="10860725" y="10919612"/>
                  </a:lnTo>
                  <a:lnTo>
                    <a:pt x="10792077" y="10919613"/>
                  </a:lnTo>
                  <a:lnTo>
                    <a:pt x="10728981" y="10919614"/>
                  </a:lnTo>
                  <a:lnTo>
                    <a:pt x="10671620" y="10919615"/>
                  </a:lnTo>
                  <a:lnTo>
                    <a:pt x="10620179" y="10919617"/>
                  </a:lnTo>
                  <a:lnTo>
                    <a:pt x="10574842" y="10919618"/>
                  </a:lnTo>
                  <a:lnTo>
                    <a:pt x="10535793" y="10919619"/>
                  </a:lnTo>
                  <a:lnTo>
                    <a:pt x="10489414" y="10919621"/>
                  </a:lnTo>
                  <a:lnTo>
                    <a:pt x="10451305" y="10919624"/>
                  </a:lnTo>
                  <a:lnTo>
                    <a:pt x="10443043" y="10932270"/>
                  </a:lnTo>
                  <a:lnTo>
                    <a:pt x="10438122" y="10952171"/>
                  </a:lnTo>
                  <a:lnTo>
                    <a:pt x="10423384" y="11011776"/>
                  </a:lnTo>
                  <a:lnTo>
                    <a:pt x="10413809" y="11050495"/>
                  </a:lnTo>
                  <a:lnTo>
                    <a:pt x="10402924" y="11094503"/>
                  </a:lnTo>
                  <a:lnTo>
                    <a:pt x="10390852" y="11143308"/>
                  </a:lnTo>
                  <a:lnTo>
                    <a:pt x="10377713" y="11196420"/>
                  </a:lnTo>
                  <a:lnTo>
                    <a:pt x="10363628" y="11253345"/>
                  </a:lnTo>
                  <a:lnTo>
                    <a:pt x="10348720" y="11313592"/>
                  </a:lnTo>
                  <a:lnTo>
                    <a:pt x="10333108" y="11376670"/>
                  </a:lnTo>
                  <a:lnTo>
                    <a:pt x="10316916" y="11442086"/>
                  </a:lnTo>
                  <a:lnTo>
                    <a:pt x="10300263" y="11509349"/>
                  </a:lnTo>
                  <a:lnTo>
                    <a:pt x="10283271" y="11577968"/>
                  </a:lnTo>
                  <a:lnTo>
                    <a:pt x="10266061" y="11647450"/>
                  </a:lnTo>
                  <a:lnTo>
                    <a:pt x="10248755" y="11717304"/>
                  </a:lnTo>
                  <a:lnTo>
                    <a:pt x="10231474" y="11787037"/>
                  </a:lnTo>
                  <a:lnTo>
                    <a:pt x="10214339" y="11856159"/>
                  </a:lnTo>
                  <a:lnTo>
                    <a:pt x="10197471" y="11924178"/>
                  </a:lnTo>
                  <a:lnTo>
                    <a:pt x="10180993" y="11990601"/>
                  </a:lnTo>
                  <a:lnTo>
                    <a:pt x="10165024" y="12054938"/>
                  </a:lnTo>
                  <a:lnTo>
                    <a:pt x="10149686" y="12116696"/>
                  </a:lnTo>
                  <a:lnTo>
                    <a:pt x="10135102" y="12175383"/>
                  </a:lnTo>
                  <a:lnTo>
                    <a:pt x="10121391" y="12230508"/>
                  </a:lnTo>
                  <a:lnTo>
                    <a:pt x="10108675" y="12281579"/>
                  </a:lnTo>
                  <a:lnTo>
                    <a:pt x="10097075" y="12328105"/>
                  </a:lnTo>
                  <a:lnTo>
                    <a:pt x="10086713" y="12369594"/>
                  </a:lnTo>
                  <a:lnTo>
                    <a:pt x="10070188" y="12435491"/>
                  </a:lnTo>
                  <a:lnTo>
                    <a:pt x="10060068" y="12475339"/>
                  </a:lnTo>
                  <a:lnTo>
                    <a:pt x="10046473" y="12516667"/>
                  </a:lnTo>
                  <a:lnTo>
                    <a:pt x="10011910" y="12575207"/>
                  </a:lnTo>
                  <a:lnTo>
                    <a:pt x="9961290" y="12625390"/>
                  </a:lnTo>
                  <a:lnTo>
                    <a:pt x="9929979" y="12647347"/>
                  </a:lnTo>
                  <a:lnTo>
                    <a:pt x="9894679" y="12667214"/>
                  </a:lnTo>
                  <a:lnTo>
                    <a:pt x="9855396" y="12684991"/>
                  </a:lnTo>
                  <a:lnTo>
                    <a:pt x="9812140" y="12700678"/>
                  </a:lnTo>
                  <a:lnTo>
                    <a:pt x="9764918" y="12714274"/>
                  </a:lnTo>
                  <a:lnTo>
                    <a:pt x="9713739" y="12725779"/>
                  </a:lnTo>
                  <a:lnTo>
                    <a:pt x="9658610" y="12735192"/>
                  </a:lnTo>
                  <a:lnTo>
                    <a:pt x="9599540" y="12742515"/>
                  </a:lnTo>
                  <a:lnTo>
                    <a:pt x="9536536" y="12747745"/>
                  </a:lnTo>
                  <a:lnTo>
                    <a:pt x="9469608" y="12750884"/>
                  </a:lnTo>
                  <a:lnTo>
                    <a:pt x="9398762" y="12751930"/>
                  </a:lnTo>
                  <a:lnTo>
                    <a:pt x="8469922" y="12752178"/>
                  </a:lnTo>
                  <a:lnTo>
                    <a:pt x="7000044" y="12752724"/>
                  </a:lnTo>
                  <a:lnTo>
                    <a:pt x="5640469" y="12753269"/>
                  </a:lnTo>
                  <a:lnTo>
                    <a:pt x="5042534" y="12753517"/>
                  </a:lnTo>
                  <a:lnTo>
                    <a:pt x="5008410" y="12751646"/>
                  </a:lnTo>
                  <a:lnTo>
                    <a:pt x="4969325" y="12746232"/>
                  </a:lnTo>
                  <a:lnTo>
                    <a:pt x="4925809" y="12737579"/>
                  </a:lnTo>
                  <a:lnTo>
                    <a:pt x="4878387" y="12725986"/>
                  </a:lnTo>
                  <a:lnTo>
                    <a:pt x="4827587" y="12711756"/>
                  </a:lnTo>
                  <a:lnTo>
                    <a:pt x="4773937" y="12695190"/>
                  </a:lnTo>
                  <a:lnTo>
                    <a:pt x="4717964" y="12676590"/>
                  </a:lnTo>
                  <a:lnTo>
                    <a:pt x="4660194" y="12656257"/>
                  </a:lnTo>
                  <a:lnTo>
                    <a:pt x="4601157" y="12634493"/>
                  </a:lnTo>
                  <a:lnTo>
                    <a:pt x="4541378" y="12611599"/>
                  </a:lnTo>
                  <a:lnTo>
                    <a:pt x="4481385" y="12587877"/>
                  </a:lnTo>
                  <a:lnTo>
                    <a:pt x="4421706" y="12563628"/>
                  </a:lnTo>
                  <a:lnTo>
                    <a:pt x="4362868" y="12539155"/>
                  </a:lnTo>
                  <a:lnTo>
                    <a:pt x="4305397" y="12514758"/>
                  </a:lnTo>
                  <a:lnTo>
                    <a:pt x="4249822" y="12490738"/>
                  </a:lnTo>
                  <a:lnTo>
                    <a:pt x="4196670" y="12467399"/>
                  </a:lnTo>
                  <a:lnTo>
                    <a:pt x="4146468" y="12445040"/>
                  </a:lnTo>
                  <a:lnTo>
                    <a:pt x="4099743" y="12423964"/>
                  </a:lnTo>
                  <a:lnTo>
                    <a:pt x="4057023" y="12404472"/>
                  </a:lnTo>
                  <a:lnTo>
                    <a:pt x="4018835" y="12386865"/>
                  </a:lnTo>
                  <a:lnTo>
                    <a:pt x="3958165" y="12358515"/>
                  </a:lnTo>
                  <a:lnTo>
                    <a:pt x="3921950" y="12341326"/>
                  </a:lnTo>
                  <a:lnTo>
                    <a:pt x="3909760" y="12387858"/>
                  </a:lnTo>
                  <a:lnTo>
                    <a:pt x="3892914" y="12432102"/>
                  </a:lnTo>
                  <a:lnTo>
                    <a:pt x="3871713" y="12473808"/>
                  </a:lnTo>
                  <a:lnTo>
                    <a:pt x="3846458" y="12512727"/>
                  </a:lnTo>
                  <a:lnTo>
                    <a:pt x="3817449" y="12548609"/>
                  </a:lnTo>
                  <a:lnTo>
                    <a:pt x="3784988" y="12581204"/>
                  </a:lnTo>
                  <a:lnTo>
                    <a:pt x="3749374" y="12610263"/>
                  </a:lnTo>
                  <a:lnTo>
                    <a:pt x="3710908" y="12635537"/>
                  </a:lnTo>
                  <a:lnTo>
                    <a:pt x="3669892" y="12656775"/>
                  </a:lnTo>
                  <a:lnTo>
                    <a:pt x="3626625" y="12673728"/>
                  </a:lnTo>
                  <a:lnTo>
                    <a:pt x="3581408" y="12686146"/>
                  </a:lnTo>
                  <a:lnTo>
                    <a:pt x="3534542" y="12693780"/>
                  </a:lnTo>
                  <a:lnTo>
                    <a:pt x="3486327" y="12696380"/>
                  </a:lnTo>
                  <a:lnTo>
                    <a:pt x="3437902" y="12693764"/>
                  </a:lnTo>
                  <a:lnTo>
                    <a:pt x="3390971" y="12686100"/>
                  </a:lnTo>
                  <a:lnTo>
                    <a:pt x="3345807" y="12673660"/>
                  </a:lnTo>
                  <a:lnTo>
                    <a:pt x="3302683" y="12656718"/>
                  </a:lnTo>
                  <a:lnTo>
                    <a:pt x="3261874" y="12635547"/>
                  </a:lnTo>
                  <a:lnTo>
                    <a:pt x="3223653" y="12610422"/>
                  </a:lnTo>
                  <a:lnTo>
                    <a:pt x="3188293" y="12581616"/>
                  </a:lnTo>
                  <a:lnTo>
                    <a:pt x="3156069" y="12549402"/>
                  </a:lnTo>
                  <a:lnTo>
                    <a:pt x="3127253" y="12514053"/>
                  </a:lnTo>
                  <a:lnTo>
                    <a:pt x="3102120" y="12475844"/>
                  </a:lnTo>
                  <a:lnTo>
                    <a:pt x="3080943" y="12435048"/>
                  </a:lnTo>
                  <a:lnTo>
                    <a:pt x="3063996" y="12391938"/>
                  </a:lnTo>
                  <a:lnTo>
                    <a:pt x="3051552" y="12346787"/>
                  </a:lnTo>
                  <a:lnTo>
                    <a:pt x="3043885" y="12299871"/>
                  </a:lnTo>
                  <a:lnTo>
                    <a:pt x="3041269" y="12251461"/>
                  </a:lnTo>
                  <a:lnTo>
                    <a:pt x="3044065" y="12201205"/>
                  </a:lnTo>
                  <a:lnTo>
                    <a:pt x="3052322" y="12152293"/>
                  </a:lnTo>
                  <a:lnTo>
                    <a:pt x="3065836" y="12105080"/>
                  </a:lnTo>
                  <a:lnTo>
                    <a:pt x="3084409" y="12059923"/>
                  </a:lnTo>
                  <a:lnTo>
                    <a:pt x="3107839" y="12017178"/>
                  </a:lnTo>
                  <a:lnTo>
                    <a:pt x="3135924" y="11977201"/>
                  </a:lnTo>
                  <a:lnTo>
                    <a:pt x="3168464" y="11940349"/>
                  </a:lnTo>
                  <a:lnTo>
                    <a:pt x="3205259" y="11906979"/>
                  </a:lnTo>
                  <a:lnTo>
                    <a:pt x="3246107" y="11877446"/>
                  </a:lnTo>
                  <a:lnTo>
                    <a:pt x="3175882" y="11827663"/>
                  </a:lnTo>
                  <a:lnTo>
                    <a:pt x="3110361" y="11780862"/>
                  </a:lnTo>
                  <a:lnTo>
                    <a:pt x="3049555" y="11737053"/>
                  </a:lnTo>
                  <a:lnTo>
                    <a:pt x="2993474" y="11696243"/>
                  </a:lnTo>
                  <a:lnTo>
                    <a:pt x="2942130" y="11658442"/>
                  </a:lnTo>
                  <a:lnTo>
                    <a:pt x="2895534" y="11623658"/>
                  </a:lnTo>
                  <a:lnTo>
                    <a:pt x="2853697" y="11591899"/>
                  </a:lnTo>
                  <a:lnTo>
                    <a:pt x="2816631" y="11563174"/>
                  </a:lnTo>
                  <a:lnTo>
                    <a:pt x="2784347" y="11537492"/>
                  </a:lnTo>
                  <a:lnTo>
                    <a:pt x="2734168" y="11495289"/>
                  </a:lnTo>
                  <a:lnTo>
                    <a:pt x="2703249" y="11465360"/>
                  </a:lnTo>
                  <a:lnTo>
                    <a:pt x="2673259" y="11421199"/>
                  </a:lnTo>
                  <a:lnTo>
                    <a:pt x="2653583" y="11388014"/>
                  </a:lnTo>
                  <a:lnTo>
                    <a:pt x="2636151" y="11353974"/>
                  </a:lnTo>
                  <a:lnTo>
                    <a:pt x="2621102" y="11317590"/>
                  </a:lnTo>
                  <a:lnTo>
                    <a:pt x="2608576" y="11277374"/>
                  </a:lnTo>
                  <a:lnTo>
                    <a:pt x="2598712" y="11231836"/>
                  </a:lnTo>
                  <a:lnTo>
                    <a:pt x="2591649" y="11179488"/>
                  </a:lnTo>
                  <a:lnTo>
                    <a:pt x="2587526" y="11118839"/>
                  </a:lnTo>
                  <a:lnTo>
                    <a:pt x="2586482" y="11048403"/>
                  </a:lnTo>
                  <a:lnTo>
                    <a:pt x="2586482" y="10918482"/>
                  </a:lnTo>
                  <a:lnTo>
                    <a:pt x="2576788" y="10916594"/>
                  </a:lnTo>
                  <a:lnTo>
                    <a:pt x="2520261" y="10905530"/>
                  </a:lnTo>
                  <a:lnTo>
                    <a:pt x="2461730" y="10894003"/>
                  </a:lnTo>
                  <a:lnTo>
                    <a:pt x="2388412" y="10879481"/>
                  </a:lnTo>
                  <a:lnTo>
                    <a:pt x="2346714" y="10871185"/>
                  </a:lnTo>
                  <a:lnTo>
                    <a:pt x="2301928" y="10862245"/>
                  </a:lnTo>
                  <a:lnTo>
                    <a:pt x="2254256" y="10852697"/>
                  </a:lnTo>
                  <a:lnTo>
                    <a:pt x="2203900" y="10842574"/>
                  </a:lnTo>
                  <a:lnTo>
                    <a:pt x="2151063" y="10831913"/>
                  </a:lnTo>
                  <a:lnTo>
                    <a:pt x="2095948" y="10820749"/>
                  </a:lnTo>
                  <a:lnTo>
                    <a:pt x="2038757" y="10809116"/>
                  </a:lnTo>
                  <a:lnTo>
                    <a:pt x="1979693" y="10797049"/>
                  </a:lnTo>
                  <a:lnTo>
                    <a:pt x="1918958" y="10784583"/>
                  </a:lnTo>
                  <a:lnTo>
                    <a:pt x="1856755" y="10771754"/>
                  </a:lnTo>
                  <a:lnTo>
                    <a:pt x="1793286" y="10758596"/>
                  </a:lnTo>
                  <a:lnTo>
                    <a:pt x="1728755" y="10745144"/>
                  </a:lnTo>
                  <a:lnTo>
                    <a:pt x="1663364" y="10731434"/>
                  </a:lnTo>
                  <a:lnTo>
                    <a:pt x="1597315" y="10717499"/>
                  </a:lnTo>
                  <a:lnTo>
                    <a:pt x="1530811" y="10703376"/>
                  </a:lnTo>
                  <a:lnTo>
                    <a:pt x="1464055" y="10689100"/>
                  </a:lnTo>
                  <a:lnTo>
                    <a:pt x="1397248" y="10674704"/>
                  </a:lnTo>
                  <a:lnTo>
                    <a:pt x="1330595" y="10660225"/>
                  </a:lnTo>
                  <a:lnTo>
                    <a:pt x="1264297" y="10645697"/>
                  </a:lnTo>
                  <a:lnTo>
                    <a:pt x="1198557" y="10631155"/>
                  </a:lnTo>
                  <a:lnTo>
                    <a:pt x="1133577" y="10616634"/>
                  </a:lnTo>
                  <a:lnTo>
                    <a:pt x="1069561" y="10602170"/>
                  </a:lnTo>
                  <a:lnTo>
                    <a:pt x="1006710" y="10587797"/>
                  </a:lnTo>
                  <a:lnTo>
                    <a:pt x="945228" y="10573549"/>
                  </a:lnTo>
                  <a:lnTo>
                    <a:pt x="885317" y="10559464"/>
                  </a:lnTo>
                  <a:lnTo>
                    <a:pt x="827179" y="10545574"/>
                  </a:lnTo>
                  <a:lnTo>
                    <a:pt x="771018" y="10531915"/>
                  </a:lnTo>
                  <a:lnTo>
                    <a:pt x="717035" y="10518523"/>
                  </a:lnTo>
                  <a:lnTo>
                    <a:pt x="665434" y="10505431"/>
                  </a:lnTo>
                  <a:lnTo>
                    <a:pt x="616417" y="10492676"/>
                  </a:lnTo>
                  <a:lnTo>
                    <a:pt x="570186" y="10480292"/>
                  </a:lnTo>
                  <a:lnTo>
                    <a:pt x="526944" y="10468314"/>
                  </a:lnTo>
                  <a:lnTo>
                    <a:pt x="486894" y="10456777"/>
                  </a:lnTo>
                  <a:lnTo>
                    <a:pt x="450239" y="10445716"/>
                  </a:lnTo>
                  <a:lnTo>
                    <a:pt x="387921" y="10425163"/>
                  </a:lnTo>
                  <a:lnTo>
                    <a:pt x="324151" y="10400146"/>
                  </a:lnTo>
                  <a:lnTo>
                    <a:pt x="287070" y="10383289"/>
                  </a:lnTo>
                  <a:lnTo>
                    <a:pt x="248060" y="10363433"/>
                  </a:lnTo>
                  <a:lnTo>
                    <a:pt x="208272" y="10340505"/>
                  </a:lnTo>
                  <a:lnTo>
                    <a:pt x="168855" y="10314430"/>
                  </a:lnTo>
                  <a:lnTo>
                    <a:pt x="130960" y="10285135"/>
                  </a:lnTo>
                  <a:lnTo>
                    <a:pt x="95739" y="10252545"/>
                  </a:lnTo>
                  <a:lnTo>
                    <a:pt x="64341" y="10216585"/>
                  </a:lnTo>
                  <a:lnTo>
                    <a:pt x="37917" y="10177182"/>
                  </a:lnTo>
                  <a:lnTo>
                    <a:pt x="17619" y="10134262"/>
                  </a:lnTo>
                  <a:lnTo>
                    <a:pt x="4596" y="10087750"/>
                  </a:lnTo>
                  <a:lnTo>
                    <a:pt x="0" y="10037572"/>
                  </a:lnTo>
                  <a:lnTo>
                    <a:pt x="0" y="838212"/>
                  </a:lnTo>
                  <a:lnTo>
                    <a:pt x="6114" y="775784"/>
                  </a:lnTo>
                  <a:lnTo>
                    <a:pt x="23144" y="720360"/>
                  </a:lnTo>
                  <a:lnTo>
                    <a:pt x="49115" y="671589"/>
                  </a:lnTo>
                  <a:lnTo>
                    <a:pt x="82056" y="629117"/>
                  </a:lnTo>
                  <a:lnTo>
                    <a:pt x="119993" y="592592"/>
                  </a:lnTo>
                  <a:lnTo>
                    <a:pt x="160954" y="561663"/>
                  </a:lnTo>
                  <a:lnTo>
                    <a:pt x="202967" y="535977"/>
                  </a:lnTo>
                  <a:lnTo>
                    <a:pt x="244058" y="515182"/>
                  </a:lnTo>
                  <a:lnTo>
                    <a:pt x="282255" y="498925"/>
                  </a:lnTo>
                  <a:lnTo>
                    <a:pt x="342076" y="478618"/>
                  </a:lnTo>
                  <a:lnTo>
                    <a:pt x="2412974" y="165"/>
                  </a:lnTo>
                  <a:lnTo>
                    <a:pt x="2414409" y="0"/>
                  </a:lnTo>
                  <a:close/>
                </a:path>
                <a:path w="18477865" h="12753975">
                  <a:moveTo>
                    <a:pt x="6080658" y="11891848"/>
                  </a:moveTo>
                  <a:lnTo>
                    <a:pt x="5585663" y="11390553"/>
                  </a:lnTo>
                </a:path>
                <a:path w="18477865" h="12753975">
                  <a:moveTo>
                    <a:pt x="2118220" y="9013431"/>
                  </a:moveTo>
                  <a:lnTo>
                    <a:pt x="1623212" y="8512136"/>
                  </a:lnTo>
                </a:path>
              </a:pathLst>
            </a:custGeom>
            <a:ln w="12700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3" y="123"/>
              <a:ext cx="18609310" cy="12885420"/>
            </a:xfrm>
            <a:custGeom>
              <a:avLst/>
              <a:gdLst/>
              <a:ahLst/>
              <a:cxnLst/>
              <a:rect l="l" t="t" r="r" b="b"/>
              <a:pathLst>
                <a:path w="18609310" h="12885420">
                  <a:moveTo>
                    <a:pt x="5108219" y="12884797"/>
                  </a:moveTo>
                  <a:lnTo>
                    <a:pt x="5040038" y="12878831"/>
                  </a:lnTo>
                  <a:lnTo>
                    <a:pt x="5000354" y="12871699"/>
                  </a:lnTo>
                  <a:lnTo>
                    <a:pt x="4957442" y="12862093"/>
                  </a:lnTo>
                  <a:lnTo>
                    <a:pt x="4911678" y="12850229"/>
                  </a:lnTo>
                  <a:lnTo>
                    <a:pt x="4863438" y="12836327"/>
                  </a:lnTo>
                  <a:lnTo>
                    <a:pt x="4813098" y="12820603"/>
                  </a:lnTo>
                  <a:lnTo>
                    <a:pt x="4761034" y="12803275"/>
                  </a:lnTo>
                  <a:lnTo>
                    <a:pt x="4707623" y="12784562"/>
                  </a:lnTo>
                  <a:lnTo>
                    <a:pt x="4653240" y="12764681"/>
                  </a:lnTo>
                  <a:lnTo>
                    <a:pt x="4598262" y="12743850"/>
                  </a:lnTo>
                  <a:lnTo>
                    <a:pt x="4543065" y="12722287"/>
                  </a:lnTo>
                  <a:lnTo>
                    <a:pt x="4488024" y="12700210"/>
                  </a:lnTo>
                  <a:lnTo>
                    <a:pt x="4433516" y="12677836"/>
                  </a:lnTo>
                  <a:lnTo>
                    <a:pt x="4379917" y="12655384"/>
                  </a:lnTo>
                  <a:lnTo>
                    <a:pt x="4327603" y="12633072"/>
                  </a:lnTo>
                  <a:lnTo>
                    <a:pt x="4276950" y="12611116"/>
                  </a:lnTo>
                  <a:lnTo>
                    <a:pt x="4228334" y="12589736"/>
                  </a:lnTo>
                  <a:lnTo>
                    <a:pt x="4182131" y="12569148"/>
                  </a:lnTo>
                  <a:lnTo>
                    <a:pt x="4138717" y="12549572"/>
                  </a:lnTo>
                  <a:lnTo>
                    <a:pt x="4098469" y="12531224"/>
                  </a:lnTo>
                  <a:lnTo>
                    <a:pt x="4061762" y="12514323"/>
                  </a:lnTo>
                  <a:lnTo>
                    <a:pt x="4028973" y="12499086"/>
                  </a:lnTo>
                  <a:lnTo>
                    <a:pt x="4009752" y="12543044"/>
                  </a:lnTo>
                  <a:lnTo>
                    <a:pt x="3986673" y="12584599"/>
                  </a:lnTo>
                  <a:lnTo>
                    <a:pt x="3959995" y="12623557"/>
                  </a:lnTo>
                  <a:lnTo>
                    <a:pt x="3929976" y="12659724"/>
                  </a:lnTo>
                  <a:lnTo>
                    <a:pt x="3896873" y="12692906"/>
                  </a:lnTo>
                  <a:lnTo>
                    <a:pt x="3860944" y="12722910"/>
                  </a:lnTo>
                  <a:lnTo>
                    <a:pt x="3822447" y="12749542"/>
                  </a:lnTo>
                  <a:lnTo>
                    <a:pt x="3781641" y="12772608"/>
                  </a:lnTo>
                  <a:lnTo>
                    <a:pt x="3738782" y="12791915"/>
                  </a:lnTo>
                  <a:lnTo>
                    <a:pt x="3694130" y="12807268"/>
                  </a:lnTo>
                  <a:lnTo>
                    <a:pt x="3647941" y="12818475"/>
                  </a:lnTo>
                  <a:lnTo>
                    <a:pt x="3600474" y="12825341"/>
                  </a:lnTo>
                  <a:lnTo>
                    <a:pt x="3551986" y="12827673"/>
                  </a:lnTo>
                  <a:lnTo>
                    <a:pt x="3502874" y="12825331"/>
                  </a:lnTo>
                  <a:lnTo>
                    <a:pt x="3455067" y="12818450"/>
                  </a:lnTo>
                  <a:lnTo>
                    <a:pt x="3408781" y="12807245"/>
                  </a:lnTo>
                  <a:lnTo>
                    <a:pt x="3364232" y="12791932"/>
                  </a:lnTo>
                  <a:lnTo>
                    <a:pt x="3321636" y="12772727"/>
                  </a:lnTo>
                  <a:lnTo>
                    <a:pt x="3281209" y="12749844"/>
                  </a:lnTo>
                  <a:lnTo>
                    <a:pt x="3243165" y="12723500"/>
                  </a:lnTo>
                  <a:lnTo>
                    <a:pt x="3207721" y="12693910"/>
                  </a:lnTo>
                  <a:lnTo>
                    <a:pt x="3175092" y="12661290"/>
                  </a:lnTo>
                  <a:lnTo>
                    <a:pt x="3145495" y="12625855"/>
                  </a:lnTo>
                  <a:lnTo>
                    <a:pt x="3119143" y="12587820"/>
                  </a:lnTo>
                  <a:lnTo>
                    <a:pt x="3096255" y="12547403"/>
                  </a:lnTo>
                  <a:lnTo>
                    <a:pt x="3077044" y="12504817"/>
                  </a:lnTo>
                  <a:lnTo>
                    <a:pt x="3061727" y="12460279"/>
                  </a:lnTo>
                  <a:lnTo>
                    <a:pt x="3050519" y="12414005"/>
                  </a:lnTo>
                  <a:lnTo>
                    <a:pt x="3043636" y="12366209"/>
                  </a:lnTo>
                  <a:lnTo>
                    <a:pt x="3041294" y="12317107"/>
                  </a:lnTo>
                  <a:lnTo>
                    <a:pt x="3043987" y="12264154"/>
                  </a:lnTo>
                  <a:lnTo>
                    <a:pt x="3051960" y="12212425"/>
                  </a:lnTo>
                  <a:lnTo>
                    <a:pt x="3065058" y="12162242"/>
                  </a:lnTo>
                  <a:lnTo>
                    <a:pt x="3083125" y="12113923"/>
                  </a:lnTo>
                  <a:lnTo>
                    <a:pt x="3106002" y="12067789"/>
                  </a:lnTo>
                  <a:lnTo>
                    <a:pt x="3133534" y="12024160"/>
                  </a:lnTo>
                  <a:lnTo>
                    <a:pt x="3165564" y="11983355"/>
                  </a:lnTo>
                  <a:lnTo>
                    <a:pt x="3201936" y="11945696"/>
                  </a:lnTo>
                  <a:lnTo>
                    <a:pt x="3105011" y="11876308"/>
                  </a:lnTo>
                  <a:lnTo>
                    <a:pt x="3021950" y="11816029"/>
                  </a:lnTo>
                  <a:lnTo>
                    <a:pt x="2951643" y="11764168"/>
                  </a:lnTo>
                  <a:lnTo>
                    <a:pt x="2892981" y="11720036"/>
                  </a:lnTo>
                  <a:lnTo>
                    <a:pt x="2844852" y="11682942"/>
                  </a:lnTo>
                  <a:lnTo>
                    <a:pt x="2806148" y="11652196"/>
                  </a:lnTo>
                  <a:lnTo>
                    <a:pt x="2775758" y="11627107"/>
                  </a:lnTo>
                  <a:lnTo>
                    <a:pt x="2735481" y="11591144"/>
                  </a:lnTo>
                  <a:lnTo>
                    <a:pt x="2709675" y="11562379"/>
                  </a:lnTo>
                  <a:lnTo>
                    <a:pt x="2682428" y="11520175"/>
                  </a:lnTo>
                  <a:lnTo>
                    <a:pt x="2661073" y="11483707"/>
                  </a:lnTo>
                  <a:lnTo>
                    <a:pt x="2641993" y="11445940"/>
                  </a:lnTo>
                  <a:lnTo>
                    <a:pt x="2625390" y="11405472"/>
                  </a:lnTo>
                  <a:lnTo>
                    <a:pt x="2611462" y="11360902"/>
                  </a:lnTo>
                  <a:lnTo>
                    <a:pt x="2600409" y="11310829"/>
                  </a:lnTo>
                  <a:lnTo>
                    <a:pt x="2592431" y="11253852"/>
                  </a:lnTo>
                  <a:lnTo>
                    <a:pt x="2587726" y="11188569"/>
                  </a:lnTo>
                  <a:lnTo>
                    <a:pt x="2586494" y="11113579"/>
                  </a:lnTo>
                  <a:lnTo>
                    <a:pt x="2586494" y="11038217"/>
                  </a:lnTo>
                  <a:lnTo>
                    <a:pt x="2560691" y="11033166"/>
                  </a:lnTo>
                  <a:lnTo>
                    <a:pt x="2499735" y="11021186"/>
                  </a:lnTo>
                  <a:lnTo>
                    <a:pt x="2427309" y="11006871"/>
                  </a:lnTo>
                  <a:lnTo>
                    <a:pt x="2387167" y="10998902"/>
                  </a:lnTo>
                  <a:lnTo>
                    <a:pt x="2344606" y="10990425"/>
                  </a:lnTo>
                  <a:lnTo>
                    <a:pt x="2299773" y="10981467"/>
                  </a:lnTo>
                  <a:lnTo>
                    <a:pt x="2252819" y="10972052"/>
                  </a:lnTo>
                  <a:lnTo>
                    <a:pt x="2203892" y="10962206"/>
                  </a:lnTo>
                  <a:lnTo>
                    <a:pt x="2153141" y="10951954"/>
                  </a:lnTo>
                  <a:lnTo>
                    <a:pt x="2100716" y="10941323"/>
                  </a:lnTo>
                  <a:lnTo>
                    <a:pt x="2046766" y="10930336"/>
                  </a:lnTo>
                  <a:lnTo>
                    <a:pt x="1991440" y="10919021"/>
                  </a:lnTo>
                  <a:lnTo>
                    <a:pt x="1934887" y="10907401"/>
                  </a:lnTo>
                  <a:lnTo>
                    <a:pt x="1877256" y="10895504"/>
                  </a:lnTo>
                  <a:lnTo>
                    <a:pt x="1818696" y="10883353"/>
                  </a:lnTo>
                  <a:lnTo>
                    <a:pt x="1759357" y="10870975"/>
                  </a:lnTo>
                  <a:lnTo>
                    <a:pt x="1699388" y="10858395"/>
                  </a:lnTo>
                  <a:lnTo>
                    <a:pt x="1638937" y="10845638"/>
                  </a:lnTo>
                  <a:lnTo>
                    <a:pt x="1578155" y="10832730"/>
                  </a:lnTo>
                  <a:lnTo>
                    <a:pt x="1517189" y="10819696"/>
                  </a:lnTo>
                  <a:lnTo>
                    <a:pt x="1456190" y="10806562"/>
                  </a:lnTo>
                  <a:lnTo>
                    <a:pt x="1395306" y="10793354"/>
                  </a:lnTo>
                  <a:lnTo>
                    <a:pt x="1334687" y="10780096"/>
                  </a:lnTo>
                  <a:lnTo>
                    <a:pt x="1274481" y="10766813"/>
                  </a:lnTo>
                  <a:lnTo>
                    <a:pt x="1214839" y="10753533"/>
                  </a:lnTo>
                  <a:lnTo>
                    <a:pt x="1155908" y="10740279"/>
                  </a:lnTo>
                  <a:lnTo>
                    <a:pt x="1097839" y="10727078"/>
                  </a:lnTo>
                  <a:lnTo>
                    <a:pt x="1040780" y="10713955"/>
                  </a:lnTo>
                  <a:lnTo>
                    <a:pt x="984880" y="10700935"/>
                  </a:lnTo>
                  <a:lnTo>
                    <a:pt x="930289" y="10688043"/>
                  </a:lnTo>
                  <a:lnTo>
                    <a:pt x="877156" y="10675306"/>
                  </a:lnTo>
                  <a:lnTo>
                    <a:pt x="825629" y="10662748"/>
                  </a:lnTo>
                  <a:lnTo>
                    <a:pt x="775859" y="10650395"/>
                  </a:lnTo>
                  <a:lnTo>
                    <a:pt x="727994" y="10638273"/>
                  </a:lnTo>
                  <a:lnTo>
                    <a:pt x="682183" y="10626407"/>
                  </a:lnTo>
                  <a:lnTo>
                    <a:pt x="638576" y="10614822"/>
                  </a:lnTo>
                  <a:lnTo>
                    <a:pt x="597321" y="10603544"/>
                  </a:lnTo>
                  <a:lnTo>
                    <a:pt x="558568" y="10592598"/>
                  </a:lnTo>
                  <a:lnTo>
                    <a:pt x="489165" y="10571805"/>
                  </a:lnTo>
                  <a:lnTo>
                    <a:pt x="431558" y="10552645"/>
                  </a:lnTo>
                  <a:lnTo>
                    <a:pt x="366801" y="10527270"/>
                  </a:lnTo>
                  <a:lnTo>
                    <a:pt x="329111" y="10510226"/>
                  </a:lnTo>
                  <a:lnTo>
                    <a:pt x="289262" y="10490156"/>
                  </a:lnTo>
                  <a:lnTo>
                    <a:pt x="248291" y="10466971"/>
                  </a:lnTo>
                  <a:lnTo>
                    <a:pt x="207233" y="10440581"/>
                  </a:lnTo>
                  <a:lnTo>
                    <a:pt x="167125" y="10410894"/>
                  </a:lnTo>
                  <a:lnTo>
                    <a:pt x="129003" y="10377822"/>
                  </a:lnTo>
                  <a:lnTo>
                    <a:pt x="93903" y="10341273"/>
                  </a:lnTo>
                  <a:lnTo>
                    <a:pt x="62861" y="10301157"/>
                  </a:lnTo>
                  <a:lnTo>
                    <a:pt x="36913" y="10257383"/>
                  </a:lnTo>
                  <a:lnTo>
                    <a:pt x="17096" y="10209863"/>
                  </a:lnTo>
                  <a:lnTo>
                    <a:pt x="4446" y="10158504"/>
                  </a:lnTo>
                  <a:lnTo>
                    <a:pt x="0" y="10103218"/>
                  </a:lnTo>
                  <a:lnTo>
                    <a:pt x="0" y="903859"/>
                  </a:lnTo>
                  <a:lnTo>
                    <a:pt x="5284" y="839453"/>
                  </a:lnTo>
                  <a:lnTo>
                    <a:pt x="20159" y="781360"/>
                  </a:lnTo>
                  <a:lnTo>
                    <a:pt x="43158" y="729301"/>
                  </a:lnTo>
                  <a:lnTo>
                    <a:pt x="72815" y="682997"/>
                  </a:lnTo>
                  <a:lnTo>
                    <a:pt x="107661" y="642168"/>
                  </a:lnTo>
                  <a:lnTo>
                    <a:pt x="146231" y="606536"/>
                  </a:lnTo>
                  <a:lnTo>
                    <a:pt x="187057" y="575821"/>
                  </a:lnTo>
                  <a:lnTo>
                    <a:pt x="228672" y="549745"/>
                  </a:lnTo>
                  <a:lnTo>
                    <a:pt x="269609" y="528027"/>
                  </a:lnTo>
                  <a:lnTo>
                    <a:pt x="308403" y="510390"/>
                  </a:lnTo>
                  <a:lnTo>
                    <a:pt x="373688" y="486239"/>
                  </a:lnTo>
                  <a:lnTo>
                    <a:pt x="412791" y="475058"/>
                  </a:lnTo>
                  <a:lnTo>
                    <a:pt x="2471877" y="0"/>
                  </a:lnTo>
                  <a:lnTo>
                    <a:pt x="18608814" y="0"/>
                  </a:lnTo>
                  <a:lnTo>
                    <a:pt x="18608814" y="11050879"/>
                  </a:lnTo>
                  <a:lnTo>
                    <a:pt x="18536818" y="11050879"/>
                  </a:lnTo>
                  <a:lnTo>
                    <a:pt x="18534499" y="11050879"/>
                  </a:lnTo>
                  <a:lnTo>
                    <a:pt x="18485417" y="11050879"/>
                  </a:lnTo>
                  <a:lnTo>
                    <a:pt x="18439214" y="11050879"/>
                  </a:lnTo>
                  <a:lnTo>
                    <a:pt x="18400775" y="11050880"/>
                  </a:lnTo>
                  <a:lnTo>
                    <a:pt x="18356423" y="11050880"/>
                  </a:lnTo>
                  <a:lnTo>
                    <a:pt x="18306327" y="11050880"/>
                  </a:lnTo>
                  <a:lnTo>
                    <a:pt x="18250655" y="11050880"/>
                  </a:lnTo>
                  <a:lnTo>
                    <a:pt x="18189577" y="11050880"/>
                  </a:lnTo>
                  <a:lnTo>
                    <a:pt x="18123260" y="11050880"/>
                  </a:lnTo>
                  <a:lnTo>
                    <a:pt x="18051872" y="11050881"/>
                  </a:lnTo>
                  <a:lnTo>
                    <a:pt x="17975584" y="11050881"/>
                  </a:lnTo>
                  <a:lnTo>
                    <a:pt x="17935654" y="11050881"/>
                  </a:lnTo>
                  <a:lnTo>
                    <a:pt x="17894562" y="11050881"/>
                  </a:lnTo>
                  <a:lnTo>
                    <a:pt x="17852329" y="11050881"/>
                  </a:lnTo>
                  <a:lnTo>
                    <a:pt x="17808977" y="11050882"/>
                  </a:lnTo>
                  <a:lnTo>
                    <a:pt x="17764525" y="11050882"/>
                  </a:lnTo>
                  <a:lnTo>
                    <a:pt x="17718995" y="11050882"/>
                  </a:lnTo>
                  <a:lnTo>
                    <a:pt x="17672408" y="11050882"/>
                  </a:lnTo>
                  <a:lnTo>
                    <a:pt x="17624786" y="11050882"/>
                  </a:lnTo>
                  <a:lnTo>
                    <a:pt x="17576149" y="11050882"/>
                  </a:lnTo>
                  <a:lnTo>
                    <a:pt x="17526518" y="11050883"/>
                  </a:lnTo>
                  <a:lnTo>
                    <a:pt x="17475915" y="11050883"/>
                  </a:lnTo>
                  <a:lnTo>
                    <a:pt x="17424361" y="11050883"/>
                  </a:lnTo>
                  <a:lnTo>
                    <a:pt x="17371876" y="11050883"/>
                  </a:lnTo>
                  <a:lnTo>
                    <a:pt x="17318481" y="11050883"/>
                  </a:lnTo>
                  <a:lnTo>
                    <a:pt x="17264199" y="11050884"/>
                  </a:lnTo>
                  <a:lnTo>
                    <a:pt x="17209049" y="11050884"/>
                  </a:lnTo>
                  <a:lnTo>
                    <a:pt x="17153053" y="11050884"/>
                  </a:lnTo>
                  <a:lnTo>
                    <a:pt x="17096232" y="11050884"/>
                  </a:lnTo>
                  <a:lnTo>
                    <a:pt x="17038607" y="11050884"/>
                  </a:lnTo>
                  <a:lnTo>
                    <a:pt x="16980199" y="11050885"/>
                  </a:lnTo>
                  <a:lnTo>
                    <a:pt x="16921029" y="11050885"/>
                  </a:lnTo>
                  <a:lnTo>
                    <a:pt x="16861119" y="11050885"/>
                  </a:lnTo>
                  <a:lnTo>
                    <a:pt x="16800489" y="11050885"/>
                  </a:lnTo>
                  <a:lnTo>
                    <a:pt x="16739160" y="11050886"/>
                  </a:lnTo>
                  <a:lnTo>
                    <a:pt x="16677153" y="11050886"/>
                  </a:lnTo>
                  <a:lnTo>
                    <a:pt x="16614491" y="11050886"/>
                  </a:lnTo>
                  <a:lnTo>
                    <a:pt x="16551192" y="11050886"/>
                  </a:lnTo>
                  <a:lnTo>
                    <a:pt x="16487279" y="11050887"/>
                  </a:lnTo>
                  <a:lnTo>
                    <a:pt x="16422773" y="11050887"/>
                  </a:lnTo>
                  <a:lnTo>
                    <a:pt x="16357695" y="11050887"/>
                  </a:lnTo>
                  <a:lnTo>
                    <a:pt x="16292066" y="11050887"/>
                  </a:lnTo>
                  <a:lnTo>
                    <a:pt x="16225906" y="11050888"/>
                  </a:lnTo>
                  <a:lnTo>
                    <a:pt x="16159237" y="11050888"/>
                  </a:lnTo>
                  <a:lnTo>
                    <a:pt x="16092081" y="11050888"/>
                  </a:lnTo>
                  <a:lnTo>
                    <a:pt x="16024457" y="11050888"/>
                  </a:lnTo>
                  <a:lnTo>
                    <a:pt x="15956388" y="11050889"/>
                  </a:lnTo>
                  <a:lnTo>
                    <a:pt x="15887894" y="11050889"/>
                  </a:lnTo>
                  <a:lnTo>
                    <a:pt x="15818997" y="11050889"/>
                  </a:lnTo>
                  <a:lnTo>
                    <a:pt x="15749716" y="11050889"/>
                  </a:lnTo>
                  <a:lnTo>
                    <a:pt x="15680074" y="11050890"/>
                  </a:lnTo>
                  <a:lnTo>
                    <a:pt x="15610092" y="11050890"/>
                  </a:lnTo>
                  <a:lnTo>
                    <a:pt x="15539790" y="11050890"/>
                  </a:lnTo>
                  <a:lnTo>
                    <a:pt x="15469190" y="11050891"/>
                  </a:lnTo>
                  <a:lnTo>
                    <a:pt x="15398313" y="11050891"/>
                  </a:lnTo>
                  <a:lnTo>
                    <a:pt x="15327179" y="11050891"/>
                  </a:lnTo>
                  <a:lnTo>
                    <a:pt x="15255811" y="11050891"/>
                  </a:lnTo>
                  <a:lnTo>
                    <a:pt x="15184228" y="11050892"/>
                  </a:lnTo>
                  <a:lnTo>
                    <a:pt x="15112452" y="11050892"/>
                  </a:lnTo>
                  <a:lnTo>
                    <a:pt x="15040505" y="11050892"/>
                  </a:lnTo>
                  <a:lnTo>
                    <a:pt x="14968406" y="11050893"/>
                  </a:lnTo>
                  <a:lnTo>
                    <a:pt x="14896178" y="11050893"/>
                  </a:lnTo>
                  <a:lnTo>
                    <a:pt x="14823841" y="11050893"/>
                  </a:lnTo>
                  <a:lnTo>
                    <a:pt x="14751416" y="11050894"/>
                  </a:lnTo>
                  <a:lnTo>
                    <a:pt x="14678925" y="11050894"/>
                  </a:lnTo>
                  <a:lnTo>
                    <a:pt x="14606388" y="11050894"/>
                  </a:lnTo>
                  <a:lnTo>
                    <a:pt x="14533827" y="11050894"/>
                  </a:lnTo>
                  <a:lnTo>
                    <a:pt x="14461262" y="11050895"/>
                  </a:lnTo>
                  <a:lnTo>
                    <a:pt x="14388715" y="11050895"/>
                  </a:lnTo>
                  <a:lnTo>
                    <a:pt x="14316207" y="11050895"/>
                  </a:lnTo>
                  <a:lnTo>
                    <a:pt x="14243759" y="11050896"/>
                  </a:lnTo>
                  <a:lnTo>
                    <a:pt x="14171392" y="11050896"/>
                  </a:lnTo>
                  <a:lnTo>
                    <a:pt x="14099126" y="11050896"/>
                  </a:lnTo>
                  <a:lnTo>
                    <a:pt x="14026984" y="11050897"/>
                  </a:lnTo>
                  <a:lnTo>
                    <a:pt x="13954985" y="11050897"/>
                  </a:lnTo>
                  <a:lnTo>
                    <a:pt x="13883152" y="11050897"/>
                  </a:lnTo>
                  <a:lnTo>
                    <a:pt x="13811505" y="11050898"/>
                  </a:lnTo>
                  <a:lnTo>
                    <a:pt x="13740066" y="11050898"/>
                  </a:lnTo>
                  <a:lnTo>
                    <a:pt x="13668855" y="11050898"/>
                  </a:lnTo>
                  <a:lnTo>
                    <a:pt x="13597893" y="11050899"/>
                  </a:lnTo>
                  <a:lnTo>
                    <a:pt x="13527201" y="11050899"/>
                  </a:lnTo>
                  <a:lnTo>
                    <a:pt x="13456802" y="11050899"/>
                  </a:lnTo>
                  <a:lnTo>
                    <a:pt x="13386715" y="11050900"/>
                  </a:lnTo>
                  <a:lnTo>
                    <a:pt x="13316961" y="11050900"/>
                  </a:lnTo>
                  <a:lnTo>
                    <a:pt x="13247563" y="11050900"/>
                  </a:lnTo>
                  <a:lnTo>
                    <a:pt x="13178540" y="11050900"/>
                  </a:lnTo>
                  <a:lnTo>
                    <a:pt x="13109915" y="11050901"/>
                  </a:lnTo>
                  <a:lnTo>
                    <a:pt x="13041707" y="11050901"/>
                  </a:lnTo>
                  <a:lnTo>
                    <a:pt x="12973938" y="11050901"/>
                  </a:lnTo>
                  <a:lnTo>
                    <a:pt x="12906630" y="11050902"/>
                  </a:lnTo>
                  <a:lnTo>
                    <a:pt x="12839802" y="11050902"/>
                  </a:lnTo>
                  <a:lnTo>
                    <a:pt x="12773477" y="11050902"/>
                  </a:lnTo>
                  <a:lnTo>
                    <a:pt x="12707676" y="11050903"/>
                  </a:lnTo>
                  <a:lnTo>
                    <a:pt x="12642418" y="11050903"/>
                  </a:lnTo>
                  <a:lnTo>
                    <a:pt x="12577726" y="11050903"/>
                  </a:lnTo>
                  <a:lnTo>
                    <a:pt x="12513621" y="11050904"/>
                  </a:lnTo>
                  <a:lnTo>
                    <a:pt x="12450123" y="11050904"/>
                  </a:lnTo>
                  <a:lnTo>
                    <a:pt x="12387254" y="11050904"/>
                  </a:lnTo>
                  <a:lnTo>
                    <a:pt x="12325035" y="11050905"/>
                  </a:lnTo>
                  <a:lnTo>
                    <a:pt x="12263487" y="11050905"/>
                  </a:lnTo>
                  <a:lnTo>
                    <a:pt x="12202630" y="11050905"/>
                  </a:lnTo>
                  <a:lnTo>
                    <a:pt x="12142487" y="11050906"/>
                  </a:lnTo>
                  <a:lnTo>
                    <a:pt x="12083077" y="11050906"/>
                  </a:lnTo>
                  <a:lnTo>
                    <a:pt x="12024423" y="11050906"/>
                  </a:lnTo>
                  <a:lnTo>
                    <a:pt x="11966544" y="11050907"/>
                  </a:lnTo>
                  <a:lnTo>
                    <a:pt x="11909463" y="11050907"/>
                  </a:lnTo>
                  <a:lnTo>
                    <a:pt x="11853201" y="11050907"/>
                  </a:lnTo>
                  <a:lnTo>
                    <a:pt x="11797777" y="11050908"/>
                  </a:lnTo>
                  <a:lnTo>
                    <a:pt x="11743214" y="11050908"/>
                  </a:lnTo>
                  <a:lnTo>
                    <a:pt x="11689533" y="11050908"/>
                  </a:lnTo>
                  <a:lnTo>
                    <a:pt x="11636754" y="11050908"/>
                  </a:lnTo>
                  <a:lnTo>
                    <a:pt x="11584899" y="11050909"/>
                  </a:lnTo>
                  <a:lnTo>
                    <a:pt x="11533988" y="11050909"/>
                  </a:lnTo>
                  <a:lnTo>
                    <a:pt x="11484043" y="11050909"/>
                  </a:lnTo>
                  <a:lnTo>
                    <a:pt x="11435086" y="11050910"/>
                  </a:lnTo>
                  <a:lnTo>
                    <a:pt x="11387136" y="11050910"/>
                  </a:lnTo>
                  <a:lnTo>
                    <a:pt x="11340215" y="11050910"/>
                  </a:lnTo>
                  <a:lnTo>
                    <a:pt x="11294344" y="11050911"/>
                  </a:lnTo>
                  <a:lnTo>
                    <a:pt x="11249544" y="11050911"/>
                  </a:lnTo>
                  <a:lnTo>
                    <a:pt x="11205836" y="11050911"/>
                  </a:lnTo>
                  <a:lnTo>
                    <a:pt x="11163242" y="11050912"/>
                  </a:lnTo>
                  <a:lnTo>
                    <a:pt x="11121782" y="11050912"/>
                  </a:lnTo>
                  <a:lnTo>
                    <a:pt x="11081477" y="11050912"/>
                  </a:lnTo>
                  <a:lnTo>
                    <a:pt x="11042349" y="11050912"/>
                  </a:lnTo>
                  <a:lnTo>
                    <a:pt x="10967707" y="11050913"/>
                  </a:lnTo>
                  <a:lnTo>
                    <a:pt x="10898023" y="11050914"/>
                  </a:lnTo>
                  <a:lnTo>
                    <a:pt x="10833466" y="11050914"/>
                  </a:lnTo>
                  <a:lnTo>
                    <a:pt x="10774205" y="11050915"/>
                  </a:lnTo>
                  <a:lnTo>
                    <a:pt x="10720409" y="11050915"/>
                  </a:lnTo>
                  <a:lnTo>
                    <a:pt x="10672245" y="11050916"/>
                  </a:lnTo>
                  <a:lnTo>
                    <a:pt x="10629883" y="11050916"/>
                  </a:lnTo>
                  <a:lnTo>
                    <a:pt x="10577586" y="11050917"/>
                  </a:lnTo>
                  <a:lnTo>
                    <a:pt x="10549596" y="11106078"/>
                  </a:lnTo>
                  <a:lnTo>
                    <a:pt x="10535467" y="11163200"/>
                  </a:lnTo>
                  <a:lnTo>
                    <a:pt x="10520913" y="11222040"/>
                  </a:lnTo>
                  <a:lnTo>
                    <a:pt x="10505993" y="11282349"/>
                  </a:lnTo>
                  <a:lnTo>
                    <a:pt x="10490768" y="11343883"/>
                  </a:lnTo>
                  <a:lnTo>
                    <a:pt x="10475299" y="11406396"/>
                  </a:lnTo>
                  <a:lnTo>
                    <a:pt x="10459646" y="11469640"/>
                  </a:lnTo>
                  <a:lnTo>
                    <a:pt x="10443871" y="11533371"/>
                  </a:lnTo>
                  <a:lnTo>
                    <a:pt x="10428033" y="11597342"/>
                  </a:lnTo>
                  <a:lnTo>
                    <a:pt x="10412194" y="11661307"/>
                  </a:lnTo>
                  <a:lnTo>
                    <a:pt x="10396414" y="11725020"/>
                  </a:lnTo>
                  <a:lnTo>
                    <a:pt x="10380754" y="11788236"/>
                  </a:lnTo>
                  <a:lnTo>
                    <a:pt x="10365274" y="11850707"/>
                  </a:lnTo>
                  <a:lnTo>
                    <a:pt x="10350035" y="11912188"/>
                  </a:lnTo>
                  <a:lnTo>
                    <a:pt x="10335098" y="11972433"/>
                  </a:lnTo>
                  <a:lnTo>
                    <a:pt x="10320523" y="12031196"/>
                  </a:lnTo>
                  <a:lnTo>
                    <a:pt x="10306372" y="12088231"/>
                  </a:lnTo>
                  <a:lnTo>
                    <a:pt x="10292704" y="12143292"/>
                  </a:lnTo>
                  <a:lnTo>
                    <a:pt x="10279580" y="12196132"/>
                  </a:lnTo>
                  <a:lnTo>
                    <a:pt x="10267061" y="12246506"/>
                  </a:lnTo>
                  <a:lnTo>
                    <a:pt x="10255208" y="12294168"/>
                  </a:lnTo>
                  <a:lnTo>
                    <a:pt x="10244082" y="12338871"/>
                  </a:lnTo>
                  <a:lnTo>
                    <a:pt x="10233742" y="12380370"/>
                  </a:lnTo>
                  <a:lnTo>
                    <a:pt x="10224249" y="12418418"/>
                  </a:lnTo>
                  <a:lnTo>
                    <a:pt x="10208050" y="12483179"/>
                  </a:lnTo>
                  <a:lnTo>
                    <a:pt x="10195970" y="12531186"/>
                  </a:lnTo>
                  <a:lnTo>
                    <a:pt x="10175291" y="12601435"/>
                  </a:lnTo>
                  <a:lnTo>
                    <a:pt x="10142346" y="12663606"/>
                  </a:lnTo>
                  <a:lnTo>
                    <a:pt x="10095764" y="12718093"/>
                  </a:lnTo>
                  <a:lnTo>
                    <a:pt x="10035599" y="12764869"/>
                  </a:lnTo>
                  <a:lnTo>
                    <a:pt x="10000441" y="12785358"/>
                  </a:lnTo>
                  <a:lnTo>
                    <a:pt x="9961908" y="12803911"/>
                  </a:lnTo>
                  <a:lnTo>
                    <a:pt x="9920008" y="12820524"/>
                  </a:lnTo>
                  <a:lnTo>
                    <a:pt x="9874747" y="12835193"/>
                  </a:lnTo>
                  <a:lnTo>
                    <a:pt x="9826132" y="12847917"/>
                  </a:lnTo>
                  <a:lnTo>
                    <a:pt x="9774171" y="12858692"/>
                  </a:lnTo>
                  <a:lnTo>
                    <a:pt x="9718870" y="12867515"/>
                  </a:lnTo>
                  <a:lnTo>
                    <a:pt x="9660236" y="12874382"/>
                  </a:lnTo>
                  <a:lnTo>
                    <a:pt x="9598276" y="12879291"/>
                  </a:lnTo>
                  <a:lnTo>
                    <a:pt x="9532998" y="12882239"/>
                  </a:lnTo>
                  <a:lnTo>
                    <a:pt x="9464408" y="12883222"/>
                  </a:lnTo>
                  <a:lnTo>
                    <a:pt x="9442853" y="12883223"/>
                  </a:lnTo>
                  <a:lnTo>
                    <a:pt x="9418802" y="12883225"/>
                  </a:lnTo>
                  <a:lnTo>
                    <a:pt x="9363475" y="12883232"/>
                  </a:lnTo>
                  <a:lnTo>
                    <a:pt x="9298942" y="12883244"/>
                  </a:lnTo>
                  <a:lnTo>
                    <a:pt x="9225722" y="12883260"/>
                  </a:lnTo>
                  <a:lnTo>
                    <a:pt x="9186016" y="12883270"/>
                  </a:lnTo>
                  <a:lnTo>
                    <a:pt x="9144332" y="12883281"/>
                  </a:lnTo>
                  <a:lnTo>
                    <a:pt x="9100735" y="12883293"/>
                  </a:lnTo>
                  <a:lnTo>
                    <a:pt x="9055289" y="12883305"/>
                  </a:lnTo>
                  <a:lnTo>
                    <a:pt x="9008059" y="12883319"/>
                  </a:lnTo>
                  <a:lnTo>
                    <a:pt x="8959110" y="12883333"/>
                  </a:lnTo>
                  <a:lnTo>
                    <a:pt x="8908506" y="12883348"/>
                  </a:lnTo>
                  <a:lnTo>
                    <a:pt x="8856313" y="12883365"/>
                  </a:lnTo>
                  <a:lnTo>
                    <a:pt x="8802594" y="12883381"/>
                  </a:lnTo>
                  <a:lnTo>
                    <a:pt x="8747415" y="12883399"/>
                  </a:lnTo>
                  <a:lnTo>
                    <a:pt x="8690839" y="12883418"/>
                  </a:lnTo>
                  <a:lnTo>
                    <a:pt x="8632933" y="12883437"/>
                  </a:lnTo>
                  <a:lnTo>
                    <a:pt x="8573759" y="12883457"/>
                  </a:lnTo>
                  <a:lnTo>
                    <a:pt x="8513384" y="12883477"/>
                  </a:lnTo>
                  <a:lnTo>
                    <a:pt x="8451872" y="12883498"/>
                  </a:lnTo>
                  <a:lnTo>
                    <a:pt x="8389286" y="12883520"/>
                  </a:lnTo>
                  <a:lnTo>
                    <a:pt x="8325693" y="12883542"/>
                  </a:lnTo>
                  <a:lnTo>
                    <a:pt x="8261157" y="12883565"/>
                  </a:lnTo>
                  <a:lnTo>
                    <a:pt x="8195742" y="12883588"/>
                  </a:lnTo>
                  <a:lnTo>
                    <a:pt x="8129513" y="12883612"/>
                  </a:lnTo>
                  <a:lnTo>
                    <a:pt x="8062535" y="12883636"/>
                  </a:lnTo>
                  <a:lnTo>
                    <a:pt x="7994871" y="12883661"/>
                  </a:lnTo>
                  <a:lnTo>
                    <a:pt x="7926588" y="12883686"/>
                  </a:lnTo>
                  <a:lnTo>
                    <a:pt x="7857750" y="12883711"/>
                  </a:lnTo>
                  <a:lnTo>
                    <a:pt x="7788421" y="12883737"/>
                  </a:lnTo>
                  <a:lnTo>
                    <a:pt x="7718666" y="12883763"/>
                  </a:lnTo>
                  <a:lnTo>
                    <a:pt x="7648550" y="12883789"/>
                  </a:lnTo>
                  <a:lnTo>
                    <a:pt x="7578136" y="12883815"/>
                  </a:lnTo>
                  <a:lnTo>
                    <a:pt x="7507491" y="12883842"/>
                  </a:lnTo>
                  <a:lnTo>
                    <a:pt x="7436679" y="12883869"/>
                  </a:lnTo>
                  <a:lnTo>
                    <a:pt x="7365764" y="12883896"/>
                  </a:lnTo>
                  <a:lnTo>
                    <a:pt x="7294810" y="12883923"/>
                  </a:lnTo>
                  <a:lnTo>
                    <a:pt x="7223884" y="12883950"/>
                  </a:lnTo>
                  <a:lnTo>
                    <a:pt x="7153048" y="12883978"/>
                  </a:lnTo>
                  <a:lnTo>
                    <a:pt x="7082369" y="12884005"/>
                  </a:lnTo>
                  <a:lnTo>
                    <a:pt x="7011910" y="12884032"/>
                  </a:lnTo>
                  <a:lnTo>
                    <a:pt x="6941736" y="12884060"/>
                  </a:lnTo>
                  <a:lnTo>
                    <a:pt x="6871913" y="12884087"/>
                  </a:lnTo>
                  <a:lnTo>
                    <a:pt x="6802504" y="12884114"/>
                  </a:lnTo>
                  <a:lnTo>
                    <a:pt x="6733574" y="12884141"/>
                  </a:lnTo>
                  <a:lnTo>
                    <a:pt x="6665188" y="12884168"/>
                  </a:lnTo>
                  <a:lnTo>
                    <a:pt x="6597411" y="12884195"/>
                  </a:lnTo>
                  <a:lnTo>
                    <a:pt x="6530306" y="12884222"/>
                  </a:lnTo>
                  <a:lnTo>
                    <a:pt x="6463940" y="12884248"/>
                  </a:lnTo>
                  <a:lnTo>
                    <a:pt x="6398377" y="12884274"/>
                  </a:lnTo>
                  <a:lnTo>
                    <a:pt x="6333680" y="12884300"/>
                  </a:lnTo>
                  <a:lnTo>
                    <a:pt x="6269916" y="12884325"/>
                  </a:lnTo>
                  <a:lnTo>
                    <a:pt x="6207147" y="12884350"/>
                  </a:lnTo>
                  <a:lnTo>
                    <a:pt x="6145441" y="12884375"/>
                  </a:lnTo>
                  <a:lnTo>
                    <a:pt x="6084860" y="12884399"/>
                  </a:lnTo>
                  <a:lnTo>
                    <a:pt x="6025469" y="12884423"/>
                  </a:lnTo>
                  <a:lnTo>
                    <a:pt x="5967334" y="12884447"/>
                  </a:lnTo>
                  <a:lnTo>
                    <a:pt x="5910519" y="12884470"/>
                  </a:lnTo>
                  <a:lnTo>
                    <a:pt x="5855088" y="12884492"/>
                  </a:lnTo>
                  <a:lnTo>
                    <a:pt x="5801106" y="12884514"/>
                  </a:lnTo>
                  <a:lnTo>
                    <a:pt x="5748638" y="12884535"/>
                  </a:lnTo>
                  <a:lnTo>
                    <a:pt x="5697749" y="12884556"/>
                  </a:lnTo>
                  <a:lnTo>
                    <a:pt x="5648502" y="12884576"/>
                  </a:lnTo>
                  <a:lnTo>
                    <a:pt x="5600964" y="12884595"/>
                  </a:lnTo>
                  <a:lnTo>
                    <a:pt x="5555198" y="12884614"/>
                  </a:lnTo>
                  <a:lnTo>
                    <a:pt x="5511269" y="12884632"/>
                  </a:lnTo>
                  <a:lnTo>
                    <a:pt x="5469242" y="12884649"/>
                  </a:lnTo>
                  <a:lnTo>
                    <a:pt x="5429182" y="12884666"/>
                  </a:lnTo>
                  <a:lnTo>
                    <a:pt x="5355219" y="12884696"/>
                  </a:lnTo>
                  <a:lnTo>
                    <a:pt x="5289897" y="12884723"/>
                  </a:lnTo>
                  <a:lnTo>
                    <a:pt x="5233735" y="12884746"/>
                  </a:lnTo>
                  <a:lnTo>
                    <a:pt x="5209250" y="12884756"/>
                  </a:lnTo>
                  <a:lnTo>
                    <a:pt x="5187249" y="12884765"/>
                  </a:lnTo>
                  <a:lnTo>
                    <a:pt x="5136795" y="12884786"/>
                  </a:lnTo>
                  <a:lnTo>
                    <a:pt x="5111023" y="12884796"/>
                  </a:lnTo>
                  <a:lnTo>
                    <a:pt x="5108219" y="12884797"/>
                  </a:lnTo>
                  <a:close/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240726" y="12359722"/>
              <a:ext cx="729615" cy="285115"/>
            </a:xfrm>
            <a:custGeom>
              <a:avLst/>
              <a:gdLst/>
              <a:ahLst/>
              <a:cxnLst/>
              <a:rect l="l" t="t" r="r" b="b"/>
              <a:pathLst>
                <a:path w="729614" h="285115">
                  <a:moveTo>
                    <a:pt x="0" y="0"/>
                  </a:moveTo>
                  <a:lnTo>
                    <a:pt x="50739" y="22736"/>
                  </a:lnTo>
                  <a:lnTo>
                    <a:pt x="102337" y="45508"/>
                  </a:lnTo>
                  <a:lnTo>
                    <a:pt x="154527" y="68183"/>
                  </a:lnTo>
                  <a:lnTo>
                    <a:pt x="207039" y="90630"/>
                  </a:lnTo>
                  <a:lnTo>
                    <a:pt x="259606" y="112714"/>
                  </a:lnTo>
                  <a:lnTo>
                    <a:pt x="311960" y="134305"/>
                  </a:lnTo>
                  <a:lnTo>
                    <a:pt x="363833" y="155270"/>
                  </a:lnTo>
                  <a:lnTo>
                    <a:pt x="414957" y="175476"/>
                  </a:lnTo>
                  <a:lnTo>
                    <a:pt x="465064" y="194790"/>
                  </a:lnTo>
                  <a:lnTo>
                    <a:pt x="513887" y="213082"/>
                  </a:lnTo>
                  <a:lnTo>
                    <a:pt x="561156" y="230218"/>
                  </a:lnTo>
                  <a:lnTo>
                    <a:pt x="606605" y="246065"/>
                  </a:lnTo>
                  <a:lnTo>
                    <a:pt x="649965" y="260492"/>
                  </a:lnTo>
                  <a:lnTo>
                    <a:pt x="690969" y="273367"/>
                  </a:lnTo>
                  <a:lnTo>
                    <a:pt x="729348" y="284556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343118" y="12668803"/>
              <a:ext cx="3967479" cy="1905"/>
            </a:xfrm>
            <a:custGeom>
              <a:avLst/>
              <a:gdLst/>
              <a:ahLst/>
              <a:cxnLst/>
              <a:rect l="l" t="t" r="r" b="b"/>
              <a:pathLst>
                <a:path w="3967479" h="1904">
                  <a:moveTo>
                    <a:pt x="0" y="1460"/>
                  </a:moveTo>
                  <a:lnTo>
                    <a:pt x="62250" y="1434"/>
                  </a:lnTo>
                  <a:lnTo>
                    <a:pt x="130748" y="1406"/>
                  </a:lnTo>
                  <a:lnTo>
                    <a:pt x="205154" y="1375"/>
                  </a:lnTo>
                  <a:lnTo>
                    <a:pt x="244467" y="1359"/>
                  </a:lnTo>
                  <a:lnTo>
                    <a:pt x="285130" y="1343"/>
                  </a:lnTo>
                  <a:lnTo>
                    <a:pt x="327101" y="1326"/>
                  </a:lnTo>
                  <a:lnTo>
                    <a:pt x="370339" y="1308"/>
                  </a:lnTo>
                  <a:lnTo>
                    <a:pt x="414800" y="1290"/>
                  </a:lnTo>
                  <a:lnTo>
                    <a:pt x="460442" y="1271"/>
                  </a:lnTo>
                  <a:lnTo>
                    <a:pt x="507223" y="1252"/>
                  </a:lnTo>
                  <a:lnTo>
                    <a:pt x="555101" y="1233"/>
                  </a:lnTo>
                  <a:lnTo>
                    <a:pt x="604034" y="1213"/>
                  </a:lnTo>
                  <a:lnTo>
                    <a:pt x="653979" y="1193"/>
                  </a:lnTo>
                  <a:lnTo>
                    <a:pt x="704895" y="1172"/>
                  </a:lnTo>
                  <a:lnTo>
                    <a:pt x="756738" y="1151"/>
                  </a:lnTo>
                  <a:lnTo>
                    <a:pt x="809467" y="1130"/>
                  </a:lnTo>
                  <a:lnTo>
                    <a:pt x="863039" y="1108"/>
                  </a:lnTo>
                  <a:lnTo>
                    <a:pt x="917412" y="1087"/>
                  </a:lnTo>
                  <a:lnTo>
                    <a:pt x="972544" y="1065"/>
                  </a:lnTo>
                  <a:lnTo>
                    <a:pt x="1028392" y="1042"/>
                  </a:lnTo>
                  <a:lnTo>
                    <a:pt x="1084915" y="1020"/>
                  </a:lnTo>
                  <a:lnTo>
                    <a:pt x="1142070" y="997"/>
                  </a:lnTo>
                  <a:lnTo>
                    <a:pt x="1199815" y="974"/>
                  </a:lnTo>
                  <a:lnTo>
                    <a:pt x="1258107" y="951"/>
                  </a:lnTo>
                  <a:lnTo>
                    <a:pt x="1316905" y="928"/>
                  </a:lnTo>
                  <a:lnTo>
                    <a:pt x="1376166" y="904"/>
                  </a:lnTo>
                  <a:lnTo>
                    <a:pt x="1435848" y="881"/>
                  </a:lnTo>
                  <a:lnTo>
                    <a:pt x="1495908" y="857"/>
                  </a:lnTo>
                  <a:lnTo>
                    <a:pt x="1556304" y="834"/>
                  </a:lnTo>
                  <a:lnTo>
                    <a:pt x="1616995" y="810"/>
                  </a:lnTo>
                  <a:lnTo>
                    <a:pt x="1677937" y="786"/>
                  </a:lnTo>
                  <a:lnTo>
                    <a:pt x="1739089" y="763"/>
                  </a:lnTo>
                  <a:lnTo>
                    <a:pt x="1800408" y="739"/>
                  </a:lnTo>
                  <a:lnTo>
                    <a:pt x="1861853" y="715"/>
                  </a:lnTo>
                  <a:lnTo>
                    <a:pt x="1923380" y="691"/>
                  </a:lnTo>
                  <a:lnTo>
                    <a:pt x="1984948" y="668"/>
                  </a:lnTo>
                  <a:lnTo>
                    <a:pt x="2046514" y="644"/>
                  </a:lnTo>
                  <a:lnTo>
                    <a:pt x="2108036" y="621"/>
                  </a:lnTo>
                  <a:lnTo>
                    <a:pt x="2169471" y="598"/>
                  </a:lnTo>
                  <a:lnTo>
                    <a:pt x="2230779" y="574"/>
                  </a:lnTo>
                  <a:lnTo>
                    <a:pt x="2291915" y="551"/>
                  </a:lnTo>
                  <a:lnTo>
                    <a:pt x="2352839" y="529"/>
                  </a:lnTo>
                  <a:lnTo>
                    <a:pt x="2413508" y="506"/>
                  </a:lnTo>
                  <a:lnTo>
                    <a:pt x="2473879" y="484"/>
                  </a:lnTo>
                  <a:lnTo>
                    <a:pt x="2533910" y="461"/>
                  </a:lnTo>
                  <a:lnTo>
                    <a:pt x="2593559" y="439"/>
                  </a:lnTo>
                  <a:lnTo>
                    <a:pt x="2652785" y="418"/>
                  </a:lnTo>
                  <a:lnTo>
                    <a:pt x="2711543" y="396"/>
                  </a:lnTo>
                  <a:lnTo>
                    <a:pt x="2769793" y="375"/>
                  </a:lnTo>
                  <a:lnTo>
                    <a:pt x="2827492" y="355"/>
                  </a:lnTo>
                  <a:lnTo>
                    <a:pt x="2884598" y="334"/>
                  </a:lnTo>
                  <a:lnTo>
                    <a:pt x="2941068" y="314"/>
                  </a:lnTo>
                  <a:lnTo>
                    <a:pt x="2996861" y="295"/>
                  </a:lnTo>
                  <a:lnTo>
                    <a:pt x="3051934" y="275"/>
                  </a:lnTo>
                  <a:lnTo>
                    <a:pt x="3106244" y="257"/>
                  </a:lnTo>
                  <a:lnTo>
                    <a:pt x="3159750" y="238"/>
                  </a:lnTo>
                  <a:lnTo>
                    <a:pt x="3212409" y="220"/>
                  </a:lnTo>
                  <a:lnTo>
                    <a:pt x="3264179" y="203"/>
                  </a:lnTo>
                  <a:lnTo>
                    <a:pt x="3315018" y="186"/>
                  </a:lnTo>
                  <a:lnTo>
                    <a:pt x="3364883" y="170"/>
                  </a:lnTo>
                  <a:lnTo>
                    <a:pt x="3413733" y="154"/>
                  </a:lnTo>
                  <a:lnTo>
                    <a:pt x="3461525" y="139"/>
                  </a:lnTo>
                  <a:lnTo>
                    <a:pt x="3508216" y="124"/>
                  </a:lnTo>
                  <a:lnTo>
                    <a:pt x="3553765" y="110"/>
                  </a:lnTo>
                  <a:lnTo>
                    <a:pt x="3598129" y="96"/>
                  </a:lnTo>
                  <a:lnTo>
                    <a:pt x="3641266" y="83"/>
                  </a:lnTo>
                  <a:lnTo>
                    <a:pt x="3683134" y="71"/>
                  </a:lnTo>
                  <a:lnTo>
                    <a:pt x="3723691" y="60"/>
                  </a:lnTo>
                  <a:lnTo>
                    <a:pt x="3762893" y="49"/>
                  </a:lnTo>
                  <a:lnTo>
                    <a:pt x="3837069" y="29"/>
                  </a:lnTo>
                  <a:lnTo>
                    <a:pt x="3905321" y="13"/>
                  </a:lnTo>
                  <a:lnTo>
                    <a:pt x="3937122" y="6"/>
                  </a:lnTo>
                  <a:lnTo>
                    <a:pt x="3967314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677158" y="12606262"/>
              <a:ext cx="205104" cy="51435"/>
            </a:xfrm>
            <a:custGeom>
              <a:avLst/>
              <a:gdLst/>
              <a:ahLst/>
              <a:cxnLst/>
              <a:rect l="l" t="t" r="r" b="b"/>
              <a:pathLst>
                <a:path w="205104" h="51434">
                  <a:moveTo>
                    <a:pt x="0" y="50977"/>
                  </a:moveTo>
                  <a:lnTo>
                    <a:pt x="60578" y="41923"/>
                  </a:lnTo>
                  <a:lnTo>
                    <a:pt x="114998" y="30365"/>
                  </a:lnTo>
                  <a:lnTo>
                    <a:pt x="163056" y="16369"/>
                  </a:lnTo>
                  <a:lnTo>
                    <a:pt x="204546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038574" y="11111073"/>
              <a:ext cx="289560" cy="1167130"/>
            </a:xfrm>
            <a:custGeom>
              <a:avLst/>
              <a:gdLst/>
              <a:ahLst/>
              <a:cxnLst/>
              <a:rect l="l" t="t" r="r" b="b"/>
              <a:pathLst>
                <a:path w="289559" h="1167129">
                  <a:moveTo>
                    <a:pt x="0" y="1167041"/>
                  </a:moveTo>
                  <a:lnTo>
                    <a:pt x="18483" y="1092739"/>
                  </a:lnTo>
                  <a:lnTo>
                    <a:pt x="28427" y="1052734"/>
                  </a:lnTo>
                  <a:lnTo>
                    <a:pt x="38797" y="1010990"/>
                  </a:lnTo>
                  <a:lnTo>
                    <a:pt x="49565" y="967630"/>
                  </a:lnTo>
                  <a:lnTo>
                    <a:pt x="60699" y="922776"/>
                  </a:lnTo>
                  <a:lnTo>
                    <a:pt x="72170" y="876551"/>
                  </a:lnTo>
                  <a:lnTo>
                    <a:pt x="83946" y="829078"/>
                  </a:lnTo>
                  <a:lnTo>
                    <a:pt x="95998" y="780480"/>
                  </a:lnTo>
                  <a:lnTo>
                    <a:pt x="108296" y="730880"/>
                  </a:lnTo>
                  <a:lnTo>
                    <a:pt x="120808" y="680400"/>
                  </a:lnTo>
                  <a:lnTo>
                    <a:pt x="133505" y="629164"/>
                  </a:lnTo>
                  <a:lnTo>
                    <a:pt x="146357" y="577293"/>
                  </a:lnTo>
                  <a:lnTo>
                    <a:pt x="159332" y="524912"/>
                  </a:lnTo>
                  <a:lnTo>
                    <a:pt x="172402" y="472142"/>
                  </a:lnTo>
                  <a:lnTo>
                    <a:pt x="185534" y="419107"/>
                  </a:lnTo>
                  <a:lnTo>
                    <a:pt x="198700" y="365928"/>
                  </a:lnTo>
                  <a:lnTo>
                    <a:pt x="211869" y="312730"/>
                  </a:lnTo>
                  <a:lnTo>
                    <a:pt x="225010" y="259635"/>
                  </a:lnTo>
                  <a:lnTo>
                    <a:pt x="238093" y="206765"/>
                  </a:lnTo>
                  <a:lnTo>
                    <a:pt x="251089" y="154244"/>
                  </a:lnTo>
                  <a:lnTo>
                    <a:pt x="263965" y="102194"/>
                  </a:lnTo>
                  <a:lnTo>
                    <a:pt x="276693" y="50738"/>
                  </a:lnTo>
                  <a:lnTo>
                    <a:pt x="289242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758292" y="10836437"/>
              <a:ext cx="7485380" cy="635"/>
            </a:xfrm>
            <a:custGeom>
              <a:avLst/>
              <a:gdLst/>
              <a:ahLst/>
              <a:cxnLst/>
              <a:rect l="l" t="t" r="r" b="b"/>
              <a:pathLst>
                <a:path w="7485380" h="634">
                  <a:moveTo>
                    <a:pt x="0" y="25"/>
                  </a:moveTo>
                  <a:lnTo>
                    <a:pt x="7484897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394398" y="369262"/>
              <a:ext cx="0" cy="10240010"/>
            </a:xfrm>
            <a:custGeom>
              <a:avLst/>
              <a:gdLst/>
              <a:ahLst/>
              <a:cxnLst/>
              <a:rect l="l" t="t" r="r" b="b"/>
              <a:pathLst>
                <a:path w="0" h="10240010">
                  <a:moveTo>
                    <a:pt x="0" y="1023962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650896" y="217558"/>
              <a:ext cx="15514319" cy="0"/>
            </a:xfrm>
            <a:custGeom>
              <a:avLst/>
              <a:gdLst/>
              <a:ahLst/>
              <a:cxnLst/>
              <a:rect l="l" t="t" r="r" b="b"/>
              <a:pathLst>
                <a:path w="15514319" h="0">
                  <a:moveTo>
                    <a:pt x="1551423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11374" y="267775"/>
              <a:ext cx="1669414" cy="385445"/>
            </a:xfrm>
            <a:custGeom>
              <a:avLst/>
              <a:gdLst/>
              <a:ahLst/>
              <a:cxnLst/>
              <a:rect l="l" t="t" r="r" b="b"/>
              <a:pathLst>
                <a:path w="1669414" h="385445">
                  <a:moveTo>
                    <a:pt x="1668983" y="0"/>
                  </a:moveTo>
                  <a:lnTo>
                    <a:pt x="0" y="38500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17600" y="1135393"/>
              <a:ext cx="0" cy="8816340"/>
            </a:xfrm>
            <a:custGeom>
              <a:avLst/>
              <a:gdLst/>
              <a:ahLst/>
              <a:cxnLst/>
              <a:rect l="l" t="t" r="r" b="b"/>
              <a:pathLst>
                <a:path w="0" h="8816340">
                  <a:moveTo>
                    <a:pt x="0" y="0"/>
                  </a:moveTo>
                  <a:lnTo>
                    <a:pt x="0" y="881606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735384" y="10418273"/>
              <a:ext cx="1795145" cy="390525"/>
            </a:xfrm>
            <a:custGeom>
              <a:avLst/>
              <a:gdLst/>
              <a:ahLst/>
              <a:cxnLst/>
              <a:rect l="l" t="t" r="r" b="b"/>
              <a:pathLst>
                <a:path w="1795145" h="390525">
                  <a:moveTo>
                    <a:pt x="0" y="0"/>
                  </a:moveTo>
                  <a:lnTo>
                    <a:pt x="41788" y="10828"/>
                  </a:lnTo>
                  <a:lnTo>
                    <a:pt x="85502" y="21911"/>
                  </a:lnTo>
                  <a:lnTo>
                    <a:pt x="131013" y="33225"/>
                  </a:lnTo>
                  <a:lnTo>
                    <a:pt x="178192" y="44748"/>
                  </a:lnTo>
                  <a:lnTo>
                    <a:pt x="226910" y="56458"/>
                  </a:lnTo>
                  <a:lnTo>
                    <a:pt x="277037" y="68332"/>
                  </a:lnTo>
                  <a:lnTo>
                    <a:pt x="328444" y="80348"/>
                  </a:lnTo>
                  <a:lnTo>
                    <a:pt x="381002" y="92483"/>
                  </a:lnTo>
                  <a:lnTo>
                    <a:pt x="434581" y="104716"/>
                  </a:lnTo>
                  <a:lnTo>
                    <a:pt x="489053" y="117023"/>
                  </a:lnTo>
                  <a:lnTo>
                    <a:pt x="544288" y="129383"/>
                  </a:lnTo>
                  <a:lnTo>
                    <a:pt x="600156" y="141773"/>
                  </a:lnTo>
                  <a:lnTo>
                    <a:pt x="656530" y="154171"/>
                  </a:lnTo>
                  <a:lnTo>
                    <a:pt x="713278" y="166554"/>
                  </a:lnTo>
                  <a:lnTo>
                    <a:pt x="770273" y="178900"/>
                  </a:lnTo>
                  <a:lnTo>
                    <a:pt x="827384" y="191186"/>
                  </a:lnTo>
                  <a:lnTo>
                    <a:pt x="884483" y="203391"/>
                  </a:lnTo>
                  <a:lnTo>
                    <a:pt x="941441" y="215492"/>
                  </a:lnTo>
                  <a:lnTo>
                    <a:pt x="998128" y="227465"/>
                  </a:lnTo>
                  <a:lnTo>
                    <a:pt x="1054414" y="239290"/>
                  </a:lnTo>
                  <a:lnTo>
                    <a:pt x="1110171" y="250944"/>
                  </a:lnTo>
                  <a:lnTo>
                    <a:pt x="1165270" y="262404"/>
                  </a:lnTo>
                  <a:lnTo>
                    <a:pt x="1219581" y="273648"/>
                  </a:lnTo>
                  <a:lnTo>
                    <a:pt x="1272974" y="284654"/>
                  </a:lnTo>
                  <a:lnTo>
                    <a:pt x="1325321" y="295398"/>
                  </a:lnTo>
                  <a:lnTo>
                    <a:pt x="1376493" y="305860"/>
                  </a:lnTo>
                  <a:lnTo>
                    <a:pt x="1426360" y="316016"/>
                  </a:lnTo>
                  <a:lnTo>
                    <a:pt x="1474793" y="325844"/>
                  </a:lnTo>
                  <a:lnTo>
                    <a:pt x="1521662" y="335322"/>
                  </a:lnTo>
                  <a:lnTo>
                    <a:pt x="1566839" y="344427"/>
                  </a:lnTo>
                  <a:lnTo>
                    <a:pt x="1610194" y="353137"/>
                  </a:lnTo>
                  <a:lnTo>
                    <a:pt x="1651598" y="361429"/>
                  </a:lnTo>
                  <a:lnTo>
                    <a:pt x="1690922" y="369282"/>
                  </a:lnTo>
                  <a:lnTo>
                    <a:pt x="1762812" y="383579"/>
                  </a:lnTo>
                  <a:lnTo>
                    <a:pt x="1795119" y="389978"/>
                  </a:lnTo>
                </a:path>
              </a:pathLst>
            </a:custGeom>
            <a:ln w="12699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76500" y="11588138"/>
              <a:ext cx="198755" cy="144780"/>
            </a:xfrm>
            <a:custGeom>
              <a:avLst/>
              <a:gdLst/>
              <a:ahLst/>
              <a:cxnLst/>
              <a:rect l="l" t="t" r="r" b="b"/>
              <a:pathLst>
                <a:path w="198754" h="144779">
                  <a:moveTo>
                    <a:pt x="0" y="0"/>
                  </a:moveTo>
                  <a:lnTo>
                    <a:pt x="32466" y="24103"/>
                  </a:lnTo>
                  <a:lnTo>
                    <a:pt x="68345" y="50501"/>
                  </a:lnTo>
                  <a:lnTo>
                    <a:pt x="107805" y="79294"/>
                  </a:lnTo>
                  <a:lnTo>
                    <a:pt x="151011" y="110581"/>
                  </a:lnTo>
                  <a:lnTo>
                    <a:pt x="198132" y="144462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308619" y="12482267"/>
              <a:ext cx="132715" cy="108585"/>
            </a:xfrm>
            <a:custGeom>
              <a:avLst/>
              <a:gdLst/>
              <a:ahLst/>
              <a:cxnLst/>
              <a:rect l="l" t="t" r="r" b="b"/>
              <a:pathLst>
                <a:path w="132714" h="108584">
                  <a:moveTo>
                    <a:pt x="0" y="0"/>
                  </a:moveTo>
                  <a:lnTo>
                    <a:pt x="26645" y="34067"/>
                  </a:lnTo>
                  <a:lnTo>
                    <a:pt x="57916" y="63869"/>
                  </a:lnTo>
                  <a:lnTo>
                    <a:pt x="93281" y="88873"/>
                  </a:lnTo>
                  <a:lnTo>
                    <a:pt x="132207" y="108546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004622" y="12249105"/>
              <a:ext cx="5532120" cy="421640"/>
            </a:xfrm>
            <a:custGeom>
              <a:avLst/>
              <a:gdLst/>
              <a:ahLst/>
              <a:cxnLst/>
              <a:rect l="l" t="t" r="r" b="b"/>
              <a:pathLst>
                <a:path w="5532120" h="421640">
                  <a:moveTo>
                    <a:pt x="0" y="0"/>
                  </a:moveTo>
                  <a:lnTo>
                    <a:pt x="42405" y="20421"/>
                  </a:lnTo>
                  <a:lnTo>
                    <a:pt x="58083" y="27952"/>
                  </a:lnTo>
                  <a:lnTo>
                    <a:pt x="74037" y="35566"/>
                  </a:lnTo>
                  <a:lnTo>
                    <a:pt x="90254" y="43256"/>
                  </a:lnTo>
                  <a:lnTo>
                    <a:pt x="106718" y="51015"/>
                  </a:lnTo>
                </a:path>
                <a:path w="5532120" h="421640">
                  <a:moveTo>
                    <a:pt x="1034592" y="412242"/>
                  </a:moveTo>
                  <a:lnTo>
                    <a:pt x="1054940" y="416120"/>
                  </a:lnTo>
                  <a:lnTo>
                    <a:pt x="1073537" y="418946"/>
                  </a:lnTo>
                  <a:lnTo>
                    <a:pt x="1090296" y="420673"/>
                  </a:lnTo>
                  <a:lnTo>
                    <a:pt x="1105128" y="421259"/>
                  </a:lnTo>
                  <a:lnTo>
                    <a:pt x="1111866" y="421256"/>
                  </a:lnTo>
                  <a:lnTo>
                    <a:pt x="1127301" y="421249"/>
                  </a:lnTo>
                  <a:lnTo>
                    <a:pt x="1151096" y="421237"/>
                  </a:lnTo>
                  <a:lnTo>
                    <a:pt x="1182916" y="421220"/>
                  </a:lnTo>
                </a:path>
                <a:path w="5532120" h="421640">
                  <a:moveTo>
                    <a:pt x="5383593" y="419684"/>
                  </a:moveTo>
                  <a:lnTo>
                    <a:pt x="5405388" y="419684"/>
                  </a:lnTo>
                  <a:lnTo>
                    <a:pt x="5425640" y="419684"/>
                  </a:lnTo>
                  <a:lnTo>
                    <a:pt x="5444315" y="419684"/>
                  </a:lnTo>
                  <a:lnTo>
                    <a:pt x="5461381" y="419684"/>
                  </a:lnTo>
                  <a:lnTo>
                    <a:pt x="5479433" y="419612"/>
                  </a:lnTo>
                  <a:lnTo>
                    <a:pt x="5497204" y="419400"/>
                  </a:lnTo>
                  <a:lnTo>
                    <a:pt x="5514694" y="419046"/>
                  </a:lnTo>
                  <a:lnTo>
                    <a:pt x="5531904" y="418553"/>
                  </a:lnTo>
                </a:path>
              </a:pathLst>
            </a:custGeom>
            <a:ln w="12700">
              <a:solidFill>
                <a:srgbClr val="00AEE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935026" y="12432091"/>
              <a:ext cx="71081" cy="143378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217596" y="217557"/>
              <a:ext cx="18176875" cy="10815955"/>
            </a:xfrm>
            <a:custGeom>
              <a:avLst/>
              <a:gdLst/>
              <a:ahLst/>
              <a:cxnLst/>
              <a:rect l="l" t="t" r="r" b="b"/>
              <a:pathLst>
                <a:path w="18176875" h="10815955">
                  <a:moveTo>
                    <a:pt x="10129469" y="10815713"/>
                  </a:moveTo>
                  <a:lnTo>
                    <a:pt x="10134345" y="10795981"/>
                  </a:lnTo>
                  <a:lnTo>
                    <a:pt x="10139179" y="10776429"/>
                  </a:lnTo>
                  <a:lnTo>
                    <a:pt x="10143969" y="10757063"/>
                  </a:lnTo>
                  <a:lnTo>
                    <a:pt x="10148709" y="10737888"/>
                  </a:lnTo>
                  <a:lnTo>
                    <a:pt x="10150955" y="10726374"/>
                  </a:lnTo>
                  <a:lnTo>
                    <a:pt x="10154624" y="10713456"/>
                  </a:lnTo>
                  <a:lnTo>
                    <a:pt x="10160061" y="10699647"/>
                  </a:lnTo>
                  <a:lnTo>
                    <a:pt x="10167607" y="10685462"/>
                  </a:lnTo>
                </a:path>
                <a:path w="18176875" h="10815955">
                  <a:moveTo>
                    <a:pt x="10258196" y="10624642"/>
                  </a:moveTo>
                  <a:lnTo>
                    <a:pt x="10270726" y="10622202"/>
                  </a:lnTo>
                  <a:lnTo>
                    <a:pt x="10284163" y="10620400"/>
                  </a:lnTo>
                  <a:lnTo>
                    <a:pt x="10298535" y="10619284"/>
                  </a:lnTo>
                  <a:lnTo>
                    <a:pt x="10313873" y="10618901"/>
                  </a:lnTo>
                  <a:lnTo>
                    <a:pt x="10389489" y="10618901"/>
                  </a:lnTo>
                </a:path>
                <a:path w="18176875" h="10815955">
                  <a:moveTo>
                    <a:pt x="18101195" y="10618876"/>
                  </a:moveTo>
                  <a:lnTo>
                    <a:pt x="18176798" y="10618876"/>
                  </a:lnTo>
                  <a:lnTo>
                    <a:pt x="18176798" y="10543032"/>
                  </a:lnTo>
                </a:path>
                <a:path w="18176875" h="10815955">
                  <a:moveTo>
                    <a:pt x="18176798" y="75844"/>
                  </a:moveTo>
                  <a:lnTo>
                    <a:pt x="18176798" y="0"/>
                  </a:lnTo>
                  <a:lnTo>
                    <a:pt x="18100382" y="0"/>
                  </a:lnTo>
                </a:path>
                <a:path w="18176875" h="10815955">
                  <a:moveTo>
                    <a:pt x="2356878" y="0"/>
                  </a:moveTo>
                  <a:lnTo>
                    <a:pt x="2280450" y="0"/>
                  </a:lnTo>
                  <a:lnTo>
                    <a:pt x="2207894" y="16738"/>
                  </a:lnTo>
                </a:path>
                <a:path w="18176875" h="10815955">
                  <a:moveTo>
                    <a:pt x="321221" y="451967"/>
                  </a:moveTo>
                  <a:lnTo>
                    <a:pt x="248653" y="468706"/>
                  </a:lnTo>
                  <a:lnTo>
                    <a:pt x="241385" y="470526"/>
                  </a:lnTo>
                  <a:lnTo>
                    <a:pt x="223189" y="475745"/>
                  </a:lnTo>
                  <a:lnTo>
                    <a:pt x="196707" y="484626"/>
                  </a:lnTo>
                  <a:lnTo>
                    <a:pt x="164579" y="497433"/>
                  </a:lnTo>
                </a:path>
                <a:path w="18176875" h="10815955">
                  <a:moveTo>
                    <a:pt x="25069" y="603783"/>
                  </a:moveTo>
                  <a:lnTo>
                    <a:pt x="14632" y="622613"/>
                  </a:lnTo>
                  <a:lnTo>
                    <a:pt x="6738" y="642877"/>
                  </a:lnTo>
                  <a:lnTo>
                    <a:pt x="1743" y="664612"/>
                  </a:lnTo>
                  <a:lnTo>
                    <a:pt x="0" y="687857"/>
                  </a:lnTo>
                  <a:lnTo>
                    <a:pt x="0" y="764514"/>
                  </a:lnTo>
                </a:path>
                <a:path w="18176875" h="10815955">
                  <a:moveTo>
                    <a:pt x="0" y="9810559"/>
                  </a:moveTo>
                  <a:lnTo>
                    <a:pt x="0" y="9887216"/>
                  </a:lnTo>
                  <a:lnTo>
                    <a:pt x="2490" y="9911679"/>
                  </a:lnTo>
                  <a:lnTo>
                    <a:pt x="9596" y="9935062"/>
                  </a:lnTo>
                  <a:lnTo>
                    <a:pt x="20772" y="9957337"/>
                  </a:lnTo>
                  <a:lnTo>
                    <a:pt x="35471" y="9978478"/>
                  </a:lnTo>
                </a:path>
              </a:pathLst>
            </a:custGeom>
            <a:ln w="12700">
              <a:solidFill>
                <a:srgbClr val="00AEE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7156" y="10305827"/>
              <a:ext cx="180695" cy="75895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02516" y="10817345"/>
              <a:ext cx="207911" cy="114274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2804060" y="11052536"/>
              <a:ext cx="2540" cy="147955"/>
            </a:xfrm>
            <a:custGeom>
              <a:avLst/>
              <a:gdLst/>
              <a:ahLst/>
              <a:cxnLst/>
              <a:rect l="l" t="t" r="r" b="b"/>
              <a:pathLst>
                <a:path w="2539" h="147954">
                  <a:moveTo>
                    <a:pt x="5" y="0"/>
                  </a:moveTo>
                  <a:lnTo>
                    <a:pt x="5" y="63639"/>
                  </a:lnTo>
                  <a:lnTo>
                    <a:pt x="0" y="86616"/>
                  </a:lnTo>
                  <a:lnTo>
                    <a:pt x="321" y="108218"/>
                  </a:lnTo>
                  <a:lnTo>
                    <a:pt x="964" y="128517"/>
                  </a:lnTo>
                  <a:lnTo>
                    <a:pt x="1923" y="147586"/>
                  </a:lnTo>
                </a:path>
              </a:pathLst>
            </a:custGeom>
            <a:ln w="12699">
              <a:solidFill>
                <a:srgbClr val="00AEE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35866" y="11356676"/>
              <a:ext cx="117348" cy="138239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3258878" y="11780081"/>
              <a:ext cx="661035" cy="833755"/>
            </a:xfrm>
            <a:custGeom>
              <a:avLst/>
              <a:gdLst/>
              <a:ahLst/>
              <a:cxnLst/>
              <a:rect l="l" t="t" r="r" b="b"/>
              <a:pathLst>
                <a:path w="661035" h="833754">
                  <a:moveTo>
                    <a:pt x="82283" y="0"/>
                  </a:moveTo>
                  <a:lnTo>
                    <a:pt x="98395" y="11439"/>
                  </a:lnTo>
                  <a:lnTo>
                    <a:pt x="114881" y="23126"/>
                  </a:lnTo>
                  <a:lnTo>
                    <a:pt x="131743" y="35061"/>
                  </a:lnTo>
                  <a:lnTo>
                    <a:pt x="148983" y="47243"/>
                  </a:lnTo>
                  <a:lnTo>
                    <a:pt x="193636" y="78765"/>
                  </a:lnTo>
                </a:path>
                <a:path w="661035" h="833754">
                  <a:moveTo>
                    <a:pt x="282943" y="141808"/>
                  </a:moveTo>
                  <a:lnTo>
                    <a:pt x="327596" y="173342"/>
                  </a:lnTo>
                  <a:lnTo>
                    <a:pt x="281000" y="201917"/>
                  </a:lnTo>
                </a:path>
                <a:path w="661035" h="833754">
                  <a:moveTo>
                    <a:pt x="187807" y="259067"/>
                  </a:moveTo>
                  <a:lnTo>
                    <a:pt x="141211" y="287642"/>
                  </a:lnTo>
                  <a:lnTo>
                    <a:pt x="125270" y="298105"/>
                  </a:lnTo>
                  <a:lnTo>
                    <a:pt x="110169" y="309427"/>
                  </a:lnTo>
                  <a:lnTo>
                    <a:pt x="95930" y="321566"/>
                  </a:lnTo>
                  <a:lnTo>
                    <a:pt x="82575" y="334479"/>
                  </a:lnTo>
                </a:path>
                <a:path w="661035" h="833754">
                  <a:moveTo>
                    <a:pt x="9486" y="464134"/>
                  </a:moveTo>
                  <a:lnTo>
                    <a:pt x="5373" y="482274"/>
                  </a:lnTo>
                  <a:lnTo>
                    <a:pt x="2405" y="500756"/>
                  </a:lnTo>
                  <a:lnTo>
                    <a:pt x="605" y="519535"/>
                  </a:lnTo>
                  <a:lnTo>
                    <a:pt x="0" y="538568"/>
                  </a:lnTo>
                  <a:lnTo>
                    <a:pt x="359" y="553234"/>
                  </a:lnTo>
                  <a:lnTo>
                    <a:pt x="1427" y="567713"/>
                  </a:lnTo>
                  <a:lnTo>
                    <a:pt x="3187" y="581990"/>
                  </a:lnTo>
                  <a:lnTo>
                    <a:pt x="5626" y="596049"/>
                  </a:lnTo>
                </a:path>
                <a:path w="661035" h="833754">
                  <a:moveTo>
                    <a:pt x="237210" y="827519"/>
                  </a:moveTo>
                  <a:lnTo>
                    <a:pt x="251269" y="829952"/>
                  </a:lnTo>
                  <a:lnTo>
                    <a:pt x="265545" y="831713"/>
                  </a:lnTo>
                  <a:lnTo>
                    <a:pt x="280024" y="832784"/>
                  </a:lnTo>
                  <a:lnTo>
                    <a:pt x="294690" y="833145"/>
                  </a:lnTo>
                  <a:lnTo>
                    <a:pt x="320638" y="832009"/>
                  </a:lnTo>
                  <a:lnTo>
                    <a:pt x="346024" y="828662"/>
                  </a:lnTo>
                  <a:lnTo>
                    <a:pt x="370743" y="823190"/>
                  </a:lnTo>
                  <a:lnTo>
                    <a:pt x="394690" y="815682"/>
                  </a:lnTo>
                </a:path>
                <a:path w="661035" h="833754">
                  <a:moveTo>
                    <a:pt x="548589" y="687933"/>
                  </a:moveTo>
                  <a:lnTo>
                    <a:pt x="560370" y="665771"/>
                  </a:lnTo>
                  <a:lnTo>
                    <a:pt x="570287" y="642475"/>
                  </a:lnTo>
                  <a:lnTo>
                    <a:pt x="578232" y="618133"/>
                  </a:lnTo>
                  <a:lnTo>
                    <a:pt x="584098" y="592835"/>
                  </a:lnTo>
                  <a:lnTo>
                    <a:pt x="592709" y="546557"/>
                  </a:lnTo>
                </a:path>
                <a:path w="661035" h="833754">
                  <a:moveTo>
                    <a:pt x="609930" y="454024"/>
                  </a:moveTo>
                  <a:lnTo>
                    <a:pt x="618540" y="407758"/>
                  </a:lnTo>
                  <a:lnTo>
                    <a:pt x="660946" y="428180"/>
                  </a:lnTo>
                </a:path>
              </a:pathLst>
            </a:custGeom>
            <a:ln w="12700">
              <a:solidFill>
                <a:srgbClr val="00AEE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995766" y="11621698"/>
              <a:ext cx="1484823" cy="522533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547368" y="11637280"/>
              <a:ext cx="284026" cy="182524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993629" y="12348046"/>
              <a:ext cx="410454" cy="115802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424280" y="12378991"/>
              <a:ext cx="210431" cy="116942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691700" y="12348860"/>
              <a:ext cx="198297" cy="114987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943257" y="12343974"/>
              <a:ext cx="2806617" cy="1513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56490" y="2661129"/>
            <a:ext cx="433070" cy="292100"/>
            <a:chOff x="1556490" y="2661129"/>
            <a:chExt cx="433070" cy="292100"/>
          </a:xfrm>
        </p:grpSpPr>
        <p:sp>
          <p:nvSpPr>
            <p:cNvPr id="3" name="object 3"/>
            <p:cNvSpPr/>
            <p:nvPr/>
          </p:nvSpPr>
          <p:spPr>
            <a:xfrm>
              <a:off x="1556490" y="2661129"/>
              <a:ext cx="234950" cy="286385"/>
            </a:xfrm>
            <a:custGeom>
              <a:avLst/>
              <a:gdLst/>
              <a:ahLst/>
              <a:cxnLst/>
              <a:rect l="l" t="t" r="r" b="b"/>
              <a:pathLst>
                <a:path w="234950" h="286385">
                  <a:moveTo>
                    <a:pt x="138354" y="0"/>
                  </a:moveTo>
                  <a:lnTo>
                    <a:pt x="96454" y="0"/>
                  </a:lnTo>
                  <a:lnTo>
                    <a:pt x="0" y="286310"/>
                  </a:lnTo>
                  <a:lnTo>
                    <a:pt x="37098" y="286310"/>
                  </a:lnTo>
                  <a:lnTo>
                    <a:pt x="64594" y="199456"/>
                  </a:lnTo>
                  <a:lnTo>
                    <a:pt x="205549" y="199456"/>
                  </a:lnTo>
                  <a:lnTo>
                    <a:pt x="195550" y="169778"/>
                  </a:lnTo>
                  <a:lnTo>
                    <a:pt x="74196" y="169778"/>
                  </a:lnTo>
                  <a:lnTo>
                    <a:pt x="87726" y="126569"/>
                  </a:lnTo>
                  <a:lnTo>
                    <a:pt x="95097" y="102722"/>
                  </a:lnTo>
                  <a:lnTo>
                    <a:pt x="102183" y="78833"/>
                  </a:lnTo>
                  <a:lnTo>
                    <a:pt x="109023" y="54699"/>
                  </a:lnTo>
                  <a:lnTo>
                    <a:pt x="115658" y="30115"/>
                  </a:lnTo>
                  <a:lnTo>
                    <a:pt x="148499" y="30115"/>
                  </a:lnTo>
                  <a:lnTo>
                    <a:pt x="138354" y="0"/>
                  </a:lnTo>
                  <a:close/>
                </a:path>
                <a:path w="234950" h="286385">
                  <a:moveTo>
                    <a:pt x="205549" y="199456"/>
                  </a:moveTo>
                  <a:lnTo>
                    <a:pt x="168905" y="199456"/>
                  </a:lnTo>
                  <a:lnTo>
                    <a:pt x="195965" y="286310"/>
                  </a:lnTo>
                  <a:lnTo>
                    <a:pt x="234809" y="286310"/>
                  </a:lnTo>
                  <a:lnTo>
                    <a:pt x="205549" y="199456"/>
                  </a:lnTo>
                  <a:close/>
                </a:path>
                <a:path w="234950" h="286385">
                  <a:moveTo>
                    <a:pt x="148499" y="30115"/>
                  </a:moveTo>
                  <a:lnTo>
                    <a:pt x="117404" y="30115"/>
                  </a:lnTo>
                  <a:lnTo>
                    <a:pt x="124299" y="54699"/>
                  </a:lnTo>
                  <a:lnTo>
                    <a:pt x="131316" y="78833"/>
                  </a:lnTo>
                  <a:lnTo>
                    <a:pt x="138579" y="102722"/>
                  </a:lnTo>
                  <a:lnTo>
                    <a:pt x="146210" y="126569"/>
                  </a:lnTo>
                  <a:lnTo>
                    <a:pt x="159739" y="169778"/>
                  </a:lnTo>
                  <a:lnTo>
                    <a:pt x="195550" y="169778"/>
                  </a:lnTo>
                  <a:lnTo>
                    <a:pt x="148499" y="30115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20585" y="2735326"/>
              <a:ext cx="168905" cy="217351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2052382" y="2632324"/>
            <a:ext cx="415290" cy="320675"/>
            <a:chOff x="2052382" y="2632324"/>
            <a:chExt cx="415290" cy="320675"/>
          </a:xfrm>
        </p:grpSpPr>
        <p:sp>
          <p:nvSpPr>
            <p:cNvPr id="6" name="object 6"/>
            <p:cNvSpPr/>
            <p:nvPr/>
          </p:nvSpPr>
          <p:spPr>
            <a:xfrm>
              <a:off x="2052382" y="2632324"/>
              <a:ext cx="203835" cy="320675"/>
            </a:xfrm>
            <a:custGeom>
              <a:avLst/>
              <a:gdLst/>
              <a:ahLst/>
              <a:cxnLst/>
              <a:rect l="l" t="t" r="r" b="b"/>
              <a:pathLst>
                <a:path w="203835" h="320675">
                  <a:moveTo>
                    <a:pt x="89908" y="0"/>
                  </a:moveTo>
                  <a:lnTo>
                    <a:pt x="52107" y="6444"/>
                  </a:lnTo>
                  <a:lnTo>
                    <a:pt x="23840" y="24713"/>
                  </a:lnTo>
                  <a:lnTo>
                    <a:pt x="6130" y="53212"/>
                  </a:lnTo>
                  <a:lnTo>
                    <a:pt x="0" y="90344"/>
                  </a:lnTo>
                  <a:lnTo>
                    <a:pt x="0" y="315115"/>
                  </a:lnTo>
                  <a:lnTo>
                    <a:pt x="35788" y="315115"/>
                  </a:lnTo>
                  <a:lnTo>
                    <a:pt x="35788" y="97327"/>
                  </a:lnTo>
                  <a:lnTo>
                    <a:pt x="39634" y="67724"/>
                  </a:lnTo>
                  <a:lnTo>
                    <a:pt x="50518" y="46427"/>
                  </a:lnTo>
                  <a:lnTo>
                    <a:pt x="67458" y="33558"/>
                  </a:lnTo>
                  <a:lnTo>
                    <a:pt x="89471" y="29242"/>
                  </a:lnTo>
                  <a:lnTo>
                    <a:pt x="106493" y="32174"/>
                  </a:lnTo>
                  <a:lnTo>
                    <a:pt x="119259" y="40262"/>
                  </a:lnTo>
                  <a:lnTo>
                    <a:pt x="127279" y="52441"/>
                  </a:lnTo>
                  <a:lnTo>
                    <a:pt x="130061" y="67649"/>
                  </a:lnTo>
                  <a:lnTo>
                    <a:pt x="123514" y="91435"/>
                  </a:lnTo>
                  <a:lnTo>
                    <a:pt x="109112" y="110966"/>
                  </a:lnTo>
                  <a:lnTo>
                    <a:pt x="94709" y="130989"/>
                  </a:lnTo>
                  <a:lnTo>
                    <a:pt x="88162" y="156248"/>
                  </a:lnTo>
                  <a:lnTo>
                    <a:pt x="100778" y="190543"/>
                  </a:lnTo>
                  <a:lnTo>
                    <a:pt x="128533" y="210640"/>
                  </a:lnTo>
                  <a:lnTo>
                    <a:pt x="156289" y="228855"/>
                  </a:lnTo>
                  <a:lnTo>
                    <a:pt x="168905" y="257504"/>
                  </a:lnTo>
                  <a:lnTo>
                    <a:pt x="166552" y="270625"/>
                  </a:lnTo>
                  <a:lnTo>
                    <a:pt x="159576" y="281618"/>
                  </a:lnTo>
                  <a:lnTo>
                    <a:pt x="148099" y="289174"/>
                  </a:lnTo>
                  <a:lnTo>
                    <a:pt x="132243" y="291983"/>
                  </a:lnTo>
                  <a:lnTo>
                    <a:pt x="120166" y="291035"/>
                  </a:lnTo>
                  <a:lnTo>
                    <a:pt x="108621" y="288001"/>
                  </a:lnTo>
                  <a:lnTo>
                    <a:pt x="97321" y="282593"/>
                  </a:lnTo>
                  <a:lnTo>
                    <a:pt x="85980" y="274525"/>
                  </a:lnTo>
                  <a:lnTo>
                    <a:pt x="71577" y="298967"/>
                  </a:lnTo>
                  <a:lnTo>
                    <a:pt x="85434" y="308384"/>
                  </a:lnTo>
                  <a:lnTo>
                    <a:pt x="100273" y="315061"/>
                  </a:lnTo>
                  <a:lnTo>
                    <a:pt x="116258" y="319036"/>
                  </a:lnTo>
                  <a:lnTo>
                    <a:pt x="133553" y="320352"/>
                  </a:lnTo>
                  <a:lnTo>
                    <a:pt x="162508" y="315347"/>
                  </a:lnTo>
                  <a:lnTo>
                    <a:pt x="184508" y="301585"/>
                  </a:lnTo>
                  <a:lnTo>
                    <a:pt x="198488" y="280949"/>
                  </a:lnTo>
                  <a:lnTo>
                    <a:pt x="203384" y="255322"/>
                  </a:lnTo>
                  <a:lnTo>
                    <a:pt x="190768" y="215284"/>
                  </a:lnTo>
                  <a:lnTo>
                    <a:pt x="163013" y="192964"/>
                  </a:lnTo>
                  <a:lnTo>
                    <a:pt x="135257" y="175963"/>
                  </a:lnTo>
                  <a:lnTo>
                    <a:pt x="122641" y="151883"/>
                  </a:lnTo>
                  <a:lnTo>
                    <a:pt x="129393" y="131541"/>
                  </a:lnTo>
                  <a:lnTo>
                    <a:pt x="144246" y="112876"/>
                  </a:lnTo>
                  <a:lnTo>
                    <a:pt x="159098" y="91674"/>
                  </a:lnTo>
                  <a:lnTo>
                    <a:pt x="165850" y="63721"/>
                  </a:lnTo>
                  <a:lnTo>
                    <a:pt x="160674" y="39218"/>
                  </a:lnTo>
                  <a:lnTo>
                    <a:pt x="145719" y="18930"/>
                  </a:lnTo>
                  <a:lnTo>
                    <a:pt x="121844" y="5107"/>
                  </a:lnTo>
                  <a:lnTo>
                    <a:pt x="89908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87410" y="2730088"/>
              <a:ext cx="180253" cy="222588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15236" y="2730088"/>
            <a:ext cx="170214" cy="217351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2724556" y="2644544"/>
            <a:ext cx="819785" cy="308610"/>
            <a:chOff x="2724556" y="2644544"/>
            <a:chExt cx="819785" cy="30861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13102" y="2730088"/>
              <a:ext cx="180253" cy="22258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24556" y="2730088"/>
              <a:ext cx="156684" cy="22258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135033" y="2644545"/>
              <a:ext cx="213995" cy="308610"/>
            </a:xfrm>
            <a:custGeom>
              <a:avLst/>
              <a:gdLst/>
              <a:ahLst/>
              <a:cxnLst/>
              <a:rect l="l" t="t" r="r" b="b"/>
              <a:pathLst>
                <a:path w="213995" h="308610">
                  <a:moveTo>
                    <a:pt x="41897" y="90792"/>
                  </a:moveTo>
                  <a:lnTo>
                    <a:pt x="5676" y="90792"/>
                  </a:lnTo>
                  <a:lnTo>
                    <a:pt x="5676" y="302895"/>
                  </a:lnTo>
                  <a:lnTo>
                    <a:pt x="41897" y="302895"/>
                  </a:lnTo>
                  <a:lnTo>
                    <a:pt x="41897" y="90792"/>
                  </a:lnTo>
                  <a:close/>
                </a:path>
                <a:path w="213995" h="308610">
                  <a:moveTo>
                    <a:pt x="48006" y="23571"/>
                  </a:moveTo>
                  <a:lnTo>
                    <a:pt x="46215" y="13995"/>
                  </a:lnTo>
                  <a:lnTo>
                    <a:pt x="41236" y="6553"/>
                  </a:lnTo>
                  <a:lnTo>
                    <a:pt x="33642" y="1727"/>
                  </a:lnTo>
                  <a:lnTo>
                    <a:pt x="24003" y="0"/>
                  </a:lnTo>
                  <a:lnTo>
                    <a:pt x="14363" y="1727"/>
                  </a:lnTo>
                  <a:lnTo>
                    <a:pt x="6756" y="6553"/>
                  </a:lnTo>
                  <a:lnTo>
                    <a:pt x="1778" y="13995"/>
                  </a:lnTo>
                  <a:lnTo>
                    <a:pt x="0" y="23571"/>
                  </a:lnTo>
                  <a:lnTo>
                    <a:pt x="1778" y="33337"/>
                  </a:lnTo>
                  <a:lnTo>
                    <a:pt x="6756" y="40754"/>
                  </a:lnTo>
                  <a:lnTo>
                    <a:pt x="14363" y="45478"/>
                  </a:lnTo>
                  <a:lnTo>
                    <a:pt x="24003" y="47142"/>
                  </a:lnTo>
                  <a:lnTo>
                    <a:pt x="33642" y="45478"/>
                  </a:lnTo>
                  <a:lnTo>
                    <a:pt x="41236" y="40754"/>
                  </a:lnTo>
                  <a:lnTo>
                    <a:pt x="46215" y="33337"/>
                  </a:lnTo>
                  <a:lnTo>
                    <a:pt x="48006" y="23571"/>
                  </a:lnTo>
                  <a:close/>
                </a:path>
                <a:path w="213995" h="308610">
                  <a:moveTo>
                    <a:pt x="213423" y="298970"/>
                  </a:moveTo>
                  <a:lnTo>
                    <a:pt x="206006" y="273227"/>
                  </a:lnTo>
                  <a:lnTo>
                    <a:pt x="197269" y="277152"/>
                  </a:lnTo>
                  <a:lnTo>
                    <a:pt x="189420" y="278460"/>
                  </a:lnTo>
                  <a:lnTo>
                    <a:pt x="181559" y="278460"/>
                  </a:lnTo>
                  <a:lnTo>
                    <a:pt x="166319" y="275742"/>
                  </a:lnTo>
                  <a:lnTo>
                    <a:pt x="156184" y="267817"/>
                  </a:lnTo>
                  <a:lnTo>
                    <a:pt x="150558" y="255079"/>
                  </a:lnTo>
                  <a:lnTo>
                    <a:pt x="148831" y="237871"/>
                  </a:lnTo>
                  <a:lnTo>
                    <a:pt x="148831" y="120027"/>
                  </a:lnTo>
                  <a:lnTo>
                    <a:pt x="206438" y="120027"/>
                  </a:lnTo>
                  <a:lnTo>
                    <a:pt x="206438" y="90792"/>
                  </a:lnTo>
                  <a:lnTo>
                    <a:pt x="148831" y="90792"/>
                  </a:lnTo>
                  <a:lnTo>
                    <a:pt x="148831" y="22694"/>
                  </a:lnTo>
                  <a:lnTo>
                    <a:pt x="118706" y="22694"/>
                  </a:lnTo>
                  <a:lnTo>
                    <a:pt x="114350" y="90792"/>
                  </a:lnTo>
                  <a:lnTo>
                    <a:pt x="81178" y="92964"/>
                  </a:lnTo>
                  <a:lnTo>
                    <a:pt x="81178" y="120027"/>
                  </a:lnTo>
                  <a:lnTo>
                    <a:pt x="112598" y="120027"/>
                  </a:lnTo>
                  <a:lnTo>
                    <a:pt x="112598" y="236994"/>
                  </a:lnTo>
                  <a:lnTo>
                    <a:pt x="115697" y="265976"/>
                  </a:lnTo>
                  <a:lnTo>
                    <a:pt x="125907" y="288442"/>
                  </a:lnTo>
                  <a:lnTo>
                    <a:pt x="144640" y="302971"/>
                  </a:lnTo>
                  <a:lnTo>
                    <a:pt x="173266" y="308140"/>
                  </a:lnTo>
                  <a:lnTo>
                    <a:pt x="184023" y="307441"/>
                  </a:lnTo>
                  <a:lnTo>
                    <a:pt x="194487" y="305523"/>
                  </a:lnTo>
                  <a:lnTo>
                    <a:pt x="204381" y="302615"/>
                  </a:lnTo>
                  <a:lnTo>
                    <a:pt x="213423" y="29897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63822" y="2730088"/>
              <a:ext cx="180253" cy="222588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1572684" y="3421902"/>
            <a:ext cx="663575" cy="198120"/>
            <a:chOff x="1572684" y="3421902"/>
            <a:chExt cx="663575" cy="198120"/>
          </a:xfrm>
        </p:grpSpPr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72684" y="3421902"/>
              <a:ext cx="131695" cy="19754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32441" y="3421902"/>
              <a:ext cx="194208" cy="19754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58879" y="3478025"/>
              <a:ext cx="125304" cy="14141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11412" y="3474691"/>
              <a:ext cx="124749" cy="144753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2322569" y="3414401"/>
            <a:ext cx="574040" cy="205104"/>
            <a:chOff x="2322569" y="3414401"/>
            <a:chExt cx="574040" cy="205104"/>
          </a:xfrm>
        </p:grpSpPr>
        <p:sp>
          <p:nvSpPr>
            <p:cNvPr id="20" name="object 20"/>
            <p:cNvSpPr/>
            <p:nvPr/>
          </p:nvSpPr>
          <p:spPr>
            <a:xfrm>
              <a:off x="2322563" y="3414407"/>
              <a:ext cx="187325" cy="201930"/>
            </a:xfrm>
            <a:custGeom>
              <a:avLst/>
              <a:gdLst/>
              <a:ahLst/>
              <a:cxnLst/>
              <a:rect l="l" t="t" r="r" b="b"/>
              <a:pathLst>
                <a:path w="187325" h="201929">
                  <a:moveTo>
                    <a:pt x="113639" y="165722"/>
                  </a:moveTo>
                  <a:lnTo>
                    <a:pt x="43345" y="165722"/>
                  </a:lnTo>
                  <a:lnTo>
                    <a:pt x="43345" y="20942"/>
                  </a:lnTo>
                  <a:lnTo>
                    <a:pt x="0" y="20942"/>
                  </a:lnTo>
                  <a:lnTo>
                    <a:pt x="0" y="165722"/>
                  </a:lnTo>
                  <a:lnTo>
                    <a:pt x="0" y="201282"/>
                  </a:lnTo>
                  <a:lnTo>
                    <a:pt x="113639" y="201282"/>
                  </a:lnTo>
                  <a:lnTo>
                    <a:pt x="113639" y="165722"/>
                  </a:lnTo>
                  <a:close/>
                </a:path>
                <a:path w="187325" h="201929">
                  <a:moveTo>
                    <a:pt x="184480" y="63627"/>
                  </a:moveTo>
                  <a:lnTo>
                    <a:pt x="141693" y="63627"/>
                  </a:lnTo>
                  <a:lnTo>
                    <a:pt x="141693" y="201714"/>
                  </a:lnTo>
                  <a:lnTo>
                    <a:pt x="184480" y="201714"/>
                  </a:lnTo>
                  <a:lnTo>
                    <a:pt x="184480" y="63627"/>
                  </a:lnTo>
                  <a:close/>
                </a:path>
                <a:path w="187325" h="201929">
                  <a:moveTo>
                    <a:pt x="187261" y="21945"/>
                  </a:moveTo>
                  <a:lnTo>
                    <a:pt x="185483" y="12890"/>
                  </a:lnTo>
                  <a:lnTo>
                    <a:pt x="180492" y="5969"/>
                  </a:lnTo>
                  <a:lnTo>
                    <a:pt x="172847" y="1549"/>
                  </a:lnTo>
                  <a:lnTo>
                    <a:pt x="163093" y="0"/>
                  </a:lnTo>
                  <a:lnTo>
                    <a:pt x="153339" y="1549"/>
                  </a:lnTo>
                  <a:lnTo>
                    <a:pt x="145694" y="5969"/>
                  </a:lnTo>
                  <a:lnTo>
                    <a:pt x="140703" y="12890"/>
                  </a:lnTo>
                  <a:lnTo>
                    <a:pt x="138912" y="21945"/>
                  </a:lnTo>
                  <a:lnTo>
                    <a:pt x="140703" y="31165"/>
                  </a:lnTo>
                  <a:lnTo>
                    <a:pt x="145694" y="38163"/>
                  </a:lnTo>
                  <a:lnTo>
                    <a:pt x="153339" y="42621"/>
                  </a:lnTo>
                  <a:lnTo>
                    <a:pt x="163093" y="44170"/>
                  </a:lnTo>
                  <a:lnTo>
                    <a:pt x="172847" y="42621"/>
                  </a:lnTo>
                  <a:lnTo>
                    <a:pt x="180492" y="38163"/>
                  </a:lnTo>
                  <a:lnTo>
                    <a:pt x="185483" y="31165"/>
                  </a:lnTo>
                  <a:lnTo>
                    <a:pt x="187261" y="21945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42061" y="3474692"/>
              <a:ext cx="126138" cy="141419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2699039" y="3414401"/>
              <a:ext cx="48895" cy="201930"/>
            </a:xfrm>
            <a:custGeom>
              <a:avLst/>
              <a:gdLst/>
              <a:ahLst/>
              <a:cxnLst/>
              <a:rect l="l" t="t" r="r" b="b"/>
              <a:pathLst>
                <a:path w="48894" h="201929">
                  <a:moveTo>
                    <a:pt x="45565" y="63624"/>
                  </a:moveTo>
                  <a:lnTo>
                    <a:pt x="2778" y="63624"/>
                  </a:lnTo>
                  <a:lnTo>
                    <a:pt x="2778" y="201710"/>
                  </a:lnTo>
                  <a:lnTo>
                    <a:pt x="45565" y="201710"/>
                  </a:lnTo>
                  <a:lnTo>
                    <a:pt x="45565" y="63624"/>
                  </a:lnTo>
                  <a:close/>
                </a:path>
                <a:path w="48894" h="201929">
                  <a:moveTo>
                    <a:pt x="24171" y="0"/>
                  </a:moveTo>
                  <a:lnTo>
                    <a:pt x="14417" y="1554"/>
                  </a:lnTo>
                  <a:lnTo>
                    <a:pt x="6772" y="5973"/>
                  </a:lnTo>
                  <a:lnTo>
                    <a:pt x="1784" y="12893"/>
                  </a:lnTo>
                  <a:lnTo>
                    <a:pt x="0" y="21949"/>
                  </a:lnTo>
                  <a:lnTo>
                    <a:pt x="1784" y="31165"/>
                  </a:lnTo>
                  <a:lnTo>
                    <a:pt x="6772" y="38167"/>
                  </a:lnTo>
                  <a:lnTo>
                    <a:pt x="14417" y="42617"/>
                  </a:lnTo>
                  <a:lnTo>
                    <a:pt x="24171" y="44176"/>
                  </a:lnTo>
                  <a:lnTo>
                    <a:pt x="33926" y="42617"/>
                  </a:lnTo>
                  <a:lnTo>
                    <a:pt x="41571" y="38167"/>
                  </a:lnTo>
                  <a:lnTo>
                    <a:pt x="46559" y="31165"/>
                  </a:lnTo>
                  <a:lnTo>
                    <a:pt x="48343" y="21949"/>
                  </a:lnTo>
                  <a:lnTo>
                    <a:pt x="46559" y="12893"/>
                  </a:lnTo>
                  <a:lnTo>
                    <a:pt x="41571" y="5973"/>
                  </a:lnTo>
                  <a:lnTo>
                    <a:pt x="33926" y="1554"/>
                  </a:lnTo>
                  <a:lnTo>
                    <a:pt x="24171" y="0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71833" y="3474692"/>
              <a:ext cx="124749" cy="144753"/>
            </a:xfrm>
            <a:prstGeom prst="rect">
              <a:avLst/>
            </a:prstGeom>
          </p:spPr>
        </p:pic>
      </p:grpSp>
      <p:sp>
        <p:nvSpPr>
          <p:cNvPr id="24" name="object 24"/>
          <p:cNvSpPr/>
          <p:nvPr/>
        </p:nvSpPr>
        <p:spPr>
          <a:xfrm>
            <a:off x="2971596" y="3476637"/>
            <a:ext cx="129539" cy="95885"/>
          </a:xfrm>
          <a:custGeom>
            <a:avLst/>
            <a:gdLst/>
            <a:ahLst/>
            <a:cxnLst/>
            <a:rect l="l" t="t" r="r" b="b"/>
            <a:pathLst>
              <a:path w="129539" h="95885">
                <a:moveTo>
                  <a:pt x="128917" y="65570"/>
                </a:moveTo>
                <a:lnTo>
                  <a:pt x="0" y="65570"/>
                </a:lnTo>
                <a:lnTo>
                  <a:pt x="0" y="95580"/>
                </a:lnTo>
                <a:lnTo>
                  <a:pt x="128917" y="95580"/>
                </a:lnTo>
                <a:lnTo>
                  <a:pt x="128917" y="65570"/>
                </a:lnTo>
                <a:close/>
              </a:path>
              <a:path w="129539" h="95885">
                <a:moveTo>
                  <a:pt x="128917" y="0"/>
                </a:moveTo>
                <a:lnTo>
                  <a:pt x="0" y="0"/>
                </a:lnTo>
                <a:lnTo>
                  <a:pt x="0" y="30010"/>
                </a:lnTo>
                <a:lnTo>
                  <a:pt x="128917" y="30010"/>
                </a:lnTo>
                <a:lnTo>
                  <a:pt x="128917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74975" y="3414401"/>
            <a:ext cx="2357176" cy="205044"/>
          </a:xfrm>
          <a:prstGeom prst="rect">
            <a:avLst/>
          </a:prstGeom>
        </p:spPr>
      </p:pic>
      <p:sp>
        <p:nvSpPr>
          <p:cNvPr id="26" name="object 26"/>
          <p:cNvSpPr/>
          <p:nvPr/>
        </p:nvSpPr>
        <p:spPr>
          <a:xfrm>
            <a:off x="1561439" y="3737609"/>
            <a:ext cx="530860" cy="184785"/>
          </a:xfrm>
          <a:custGeom>
            <a:avLst/>
            <a:gdLst/>
            <a:ahLst/>
            <a:cxnLst/>
            <a:rect l="l" t="t" r="r" b="b"/>
            <a:pathLst>
              <a:path w="530860" h="184785">
                <a:moveTo>
                  <a:pt x="107518" y="0"/>
                </a:moveTo>
                <a:lnTo>
                  <a:pt x="0" y="0"/>
                </a:lnTo>
                <a:lnTo>
                  <a:pt x="0" y="16510"/>
                </a:lnTo>
                <a:lnTo>
                  <a:pt x="44259" y="16510"/>
                </a:lnTo>
                <a:lnTo>
                  <a:pt x="44259" y="147320"/>
                </a:lnTo>
                <a:lnTo>
                  <a:pt x="63030" y="147320"/>
                </a:lnTo>
                <a:lnTo>
                  <a:pt x="63030" y="16510"/>
                </a:lnTo>
                <a:lnTo>
                  <a:pt x="107518" y="16510"/>
                </a:lnTo>
                <a:lnTo>
                  <a:pt x="107518" y="0"/>
                </a:lnTo>
                <a:close/>
              </a:path>
              <a:path w="530860" h="184785">
                <a:moveTo>
                  <a:pt x="201409" y="86410"/>
                </a:moveTo>
                <a:lnTo>
                  <a:pt x="190004" y="49187"/>
                </a:lnTo>
                <a:lnTo>
                  <a:pt x="184873" y="45377"/>
                </a:lnTo>
                <a:lnTo>
                  <a:pt x="184873" y="83058"/>
                </a:lnTo>
                <a:lnTo>
                  <a:pt x="127419" y="83058"/>
                </a:lnTo>
                <a:lnTo>
                  <a:pt x="131038" y="69151"/>
                </a:lnTo>
                <a:lnTo>
                  <a:pt x="137985" y="58826"/>
                </a:lnTo>
                <a:lnTo>
                  <a:pt x="147345" y="52400"/>
                </a:lnTo>
                <a:lnTo>
                  <a:pt x="158267" y="50190"/>
                </a:lnTo>
                <a:lnTo>
                  <a:pt x="169405" y="52311"/>
                </a:lnTo>
                <a:lnTo>
                  <a:pt x="177774" y="58572"/>
                </a:lnTo>
                <a:lnTo>
                  <a:pt x="183032" y="68859"/>
                </a:lnTo>
                <a:lnTo>
                  <a:pt x="184873" y="83058"/>
                </a:lnTo>
                <a:lnTo>
                  <a:pt x="184873" y="45377"/>
                </a:lnTo>
                <a:lnTo>
                  <a:pt x="176326" y="39001"/>
                </a:lnTo>
                <a:lnTo>
                  <a:pt x="157822" y="35433"/>
                </a:lnTo>
                <a:lnTo>
                  <a:pt x="139738" y="39382"/>
                </a:lnTo>
                <a:lnTo>
                  <a:pt x="124142" y="50698"/>
                </a:lnTo>
                <a:lnTo>
                  <a:pt x="113207" y="68630"/>
                </a:lnTo>
                <a:lnTo>
                  <a:pt x="109080" y="92443"/>
                </a:lnTo>
                <a:lnTo>
                  <a:pt x="113106" y="116535"/>
                </a:lnTo>
                <a:lnTo>
                  <a:pt x="124117" y="134442"/>
                </a:lnTo>
                <a:lnTo>
                  <a:pt x="140589" y="145605"/>
                </a:lnTo>
                <a:lnTo>
                  <a:pt x="160947" y="149453"/>
                </a:lnTo>
                <a:lnTo>
                  <a:pt x="171577" y="148640"/>
                </a:lnTo>
                <a:lnTo>
                  <a:pt x="181038" y="146367"/>
                </a:lnTo>
                <a:lnTo>
                  <a:pt x="189458" y="142849"/>
                </a:lnTo>
                <a:lnTo>
                  <a:pt x="196938" y="138264"/>
                </a:lnTo>
                <a:lnTo>
                  <a:pt x="194856" y="134467"/>
                </a:lnTo>
                <a:lnTo>
                  <a:pt x="190461" y="126415"/>
                </a:lnTo>
                <a:lnTo>
                  <a:pt x="184467" y="129844"/>
                </a:lnTo>
                <a:lnTo>
                  <a:pt x="177914" y="132372"/>
                </a:lnTo>
                <a:lnTo>
                  <a:pt x="170815" y="133934"/>
                </a:lnTo>
                <a:lnTo>
                  <a:pt x="163182" y="134467"/>
                </a:lnTo>
                <a:lnTo>
                  <a:pt x="149136" y="131813"/>
                </a:lnTo>
                <a:lnTo>
                  <a:pt x="138176" y="124294"/>
                </a:lnTo>
                <a:lnTo>
                  <a:pt x="130771" y="112585"/>
                </a:lnTo>
                <a:lnTo>
                  <a:pt x="127419" y="97358"/>
                </a:lnTo>
                <a:lnTo>
                  <a:pt x="200520" y="97358"/>
                </a:lnTo>
                <a:lnTo>
                  <a:pt x="201193" y="93789"/>
                </a:lnTo>
                <a:lnTo>
                  <a:pt x="201409" y="90436"/>
                </a:lnTo>
                <a:lnTo>
                  <a:pt x="201409" y="86410"/>
                </a:lnTo>
                <a:close/>
              </a:path>
              <a:path w="530860" h="184785">
                <a:moveTo>
                  <a:pt x="304914" y="146761"/>
                </a:moveTo>
                <a:lnTo>
                  <a:pt x="269595" y="91998"/>
                </a:lnTo>
                <a:lnTo>
                  <a:pt x="302450" y="38125"/>
                </a:lnTo>
                <a:lnTo>
                  <a:pt x="283006" y="38125"/>
                </a:lnTo>
                <a:lnTo>
                  <a:pt x="266458" y="67856"/>
                </a:lnTo>
                <a:lnTo>
                  <a:pt x="259981" y="79921"/>
                </a:lnTo>
                <a:lnTo>
                  <a:pt x="259092" y="79921"/>
                </a:lnTo>
                <a:lnTo>
                  <a:pt x="251929" y="67856"/>
                </a:lnTo>
                <a:lnTo>
                  <a:pt x="248577" y="61810"/>
                </a:lnTo>
                <a:lnTo>
                  <a:pt x="234048" y="38125"/>
                </a:lnTo>
                <a:lnTo>
                  <a:pt x="213931" y="38125"/>
                </a:lnTo>
                <a:lnTo>
                  <a:pt x="246786" y="89979"/>
                </a:lnTo>
                <a:lnTo>
                  <a:pt x="211251" y="146761"/>
                </a:lnTo>
                <a:lnTo>
                  <a:pt x="230695" y="146761"/>
                </a:lnTo>
                <a:lnTo>
                  <a:pt x="249021" y="115023"/>
                </a:lnTo>
                <a:lnTo>
                  <a:pt x="256184" y="102057"/>
                </a:lnTo>
                <a:lnTo>
                  <a:pt x="257073" y="102057"/>
                </a:lnTo>
                <a:lnTo>
                  <a:pt x="261099" y="108318"/>
                </a:lnTo>
                <a:lnTo>
                  <a:pt x="268922" y="121500"/>
                </a:lnTo>
                <a:lnTo>
                  <a:pt x="284797" y="146761"/>
                </a:lnTo>
                <a:lnTo>
                  <a:pt x="304914" y="146761"/>
                </a:lnTo>
                <a:close/>
              </a:path>
              <a:path w="530860" h="184785">
                <a:moveTo>
                  <a:pt x="375780" y="144754"/>
                </a:moveTo>
                <a:lnTo>
                  <a:pt x="371983" y="131559"/>
                </a:lnTo>
                <a:lnTo>
                  <a:pt x="367512" y="133578"/>
                </a:lnTo>
                <a:lnTo>
                  <a:pt x="363486" y="134251"/>
                </a:lnTo>
                <a:lnTo>
                  <a:pt x="359460" y="134251"/>
                </a:lnTo>
                <a:lnTo>
                  <a:pt x="351650" y="132854"/>
                </a:lnTo>
                <a:lnTo>
                  <a:pt x="346468" y="128803"/>
                </a:lnTo>
                <a:lnTo>
                  <a:pt x="343585" y="122262"/>
                </a:lnTo>
                <a:lnTo>
                  <a:pt x="342696" y="113461"/>
                </a:lnTo>
                <a:lnTo>
                  <a:pt x="342696" y="53098"/>
                </a:lnTo>
                <a:lnTo>
                  <a:pt x="372198" y="53098"/>
                </a:lnTo>
                <a:lnTo>
                  <a:pt x="372198" y="38125"/>
                </a:lnTo>
                <a:lnTo>
                  <a:pt x="342696" y="38125"/>
                </a:lnTo>
                <a:lnTo>
                  <a:pt x="342696" y="3251"/>
                </a:lnTo>
                <a:lnTo>
                  <a:pt x="327266" y="3251"/>
                </a:lnTo>
                <a:lnTo>
                  <a:pt x="325031" y="38125"/>
                </a:lnTo>
                <a:lnTo>
                  <a:pt x="308038" y="39243"/>
                </a:lnTo>
                <a:lnTo>
                  <a:pt x="308038" y="53098"/>
                </a:lnTo>
                <a:lnTo>
                  <a:pt x="324142" y="53098"/>
                </a:lnTo>
                <a:lnTo>
                  <a:pt x="324142" y="113004"/>
                </a:lnTo>
                <a:lnTo>
                  <a:pt x="325729" y="127850"/>
                </a:lnTo>
                <a:lnTo>
                  <a:pt x="330962" y="139357"/>
                </a:lnTo>
                <a:lnTo>
                  <a:pt x="340550" y="146799"/>
                </a:lnTo>
                <a:lnTo>
                  <a:pt x="355206" y="149453"/>
                </a:lnTo>
                <a:lnTo>
                  <a:pt x="362585" y="149453"/>
                </a:lnTo>
                <a:lnTo>
                  <a:pt x="369963" y="147434"/>
                </a:lnTo>
                <a:lnTo>
                  <a:pt x="375780" y="144754"/>
                </a:lnTo>
                <a:close/>
              </a:path>
              <a:path w="530860" h="184785">
                <a:moveTo>
                  <a:pt x="477939" y="86410"/>
                </a:moveTo>
                <a:lnTo>
                  <a:pt x="466534" y="49187"/>
                </a:lnTo>
                <a:lnTo>
                  <a:pt x="461403" y="45377"/>
                </a:lnTo>
                <a:lnTo>
                  <a:pt x="461403" y="83058"/>
                </a:lnTo>
                <a:lnTo>
                  <a:pt x="403948" y="83058"/>
                </a:lnTo>
                <a:lnTo>
                  <a:pt x="407568" y="69151"/>
                </a:lnTo>
                <a:lnTo>
                  <a:pt x="414502" y="58826"/>
                </a:lnTo>
                <a:lnTo>
                  <a:pt x="423875" y="52400"/>
                </a:lnTo>
                <a:lnTo>
                  <a:pt x="434797" y="50190"/>
                </a:lnTo>
                <a:lnTo>
                  <a:pt x="445935" y="52311"/>
                </a:lnTo>
                <a:lnTo>
                  <a:pt x="454304" y="58572"/>
                </a:lnTo>
                <a:lnTo>
                  <a:pt x="459562" y="68859"/>
                </a:lnTo>
                <a:lnTo>
                  <a:pt x="461403" y="83058"/>
                </a:lnTo>
                <a:lnTo>
                  <a:pt x="461403" y="45377"/>
                </a:lnTo>
                <a:lnTo>
                  <a:pt x="452856" y="39001"/>
                </a:lnTo>
                <a:lnTo>
                  <a:pt x="434352" y="35433"/>
                </a:lnTo>
                <a:lnTo>
                  <a:pt x="416267" y="39382"/>
                </a:lnTo>
                <a:lnTo>
                  <a:pt x="400672" y="50698"/>
                </a:lnTo>
                <a:lnTo>
                  <a:pt x="389737" y="68630"/>
                </a:lnTo>
                <a:lnTo>
                  <a:pt x="385610" y="92443"/>
                </a:lnTo>
                <a:lnTo>
                  <a:pt x="389636" y="116535"/>
                </a:lnTo>
                <a:lnTo>
                  <a:pt x="400646" y="134442"/>
                </a:lnTo>
                <a:lnTo>
                  <a:pt x="417118" y="145605"/>
                </a:lnTo>
                <a:lnTo>
                  <a:pt x="437476" y="149453"/>
                </a:lnTo>
                <a:lnTo>
                  <a:pt x="448094" y="148640"/>
                </a:lnTo>
                <a:lnTo>
                  <a:pt x="457568" y="146367"/>
                </a:lnTo>
                <a:lnTo>
                  <a:pt x="465988" y="142849"/>
                </a:lnTo>
                <a:lnTo>
                  <a:pt x="473468" y="138264"/>
                </a:lnTo>
                <a:lnTo>
                  <a:pt x="471385" y="134467"/>
                </a:lnTo>
                <a:lnTo>
                  <a:pt x="466991" y="126415"/>
                </a:lnTo>
                <a:lnTo>
                  <a:pt x="460997" y="129844"/>
                </a:lnTo>
                <a:lnTo>
                  <a:pt x="454444" y="132372"/>
                </a:lnTo>
                <a:lnTo>
                  <a:pt x="447332" y="133934"/>
                </a:lnTo>
                <a:lnTo>
                  <a:pt x="439712" y="134467"/>
                </a:lnTo>
                <a:lnTo>
                  <a:pt x="425665" y="131813"/>
                </a:lnTo>
                <a:lnTo>
                  <a:pt x="414705" y="124294"/>
                </a:lnTo>
                <a:lnTo>
                  <a:pt x="407301" y="112585"/>
                </a:lnTo>
                <a:lnTo>
                  <a:pt x="403948" y="97358"/>
                </a:lnTo>
                <a:lnTo>
                  <a:pt x="477050" y="97358"/>
                </a:lnTo>
                <a:lnTo>
                  <a:pt x="477710" y="93789"/>
                </a:lnTo>
                <a:lnTo>
                  <a:pt x="477939" y="90436"/>
                </a:lnTo>
                <a:lnTo>
                  <a:pt x="477939" y="86410"/>
                </a:lnTo>
                <a:close/>
              </a:path>
              <a:path w="530860" h="184785">
                <a:moveTo>
                  <a:pt x="530694" y="142963"/>
                </a:moveTo>
                <a:lnTo>
                  <a:pt x="529640" y="133794"/>
                </a:lnTo>
                <a:lnTo>
                  <a:pt x="526567" y="126898"/>
                </a:lnTo>
                <a:lnTo>
                  <a:pt x="521639" y="122567"/>
                </a:lnTo>
                <a:lnTo>
                  <a:pt x="515048" y="121056"/>
                </a:lnTo>
                <a:lnTo>
                  <a:pt x="507669" y="121056"/>
                </a:lnTo>
                <a:lnTo>
                  <a:pt x="501408" y="125971"/>
                </a:lnTo>
                <a:lnTo>
                  <a:pt x="501408" y="142519"/>
                </a:lnTo>
                <a:lnTo>
                  <a:pt x="507453" y="146989"/>
                </a:lnTo>
                <a:lnTo>
                  <a:pt x="516166" y="146989"/>
                </a:lnTo>
                <a:lnTo>
                  <a:pt x="517055" y="146761"/>
                </a:lnTo>
                <a:lnTo>
                  <a:pt x="515670" y="155244"/>
                </a:lnTo>
                <a:lnTo>
                  <a:pt x="511670" y="162750"/>
                </a:lnTo>
                <a:lnTo>
                  <a:pt x="505269" y="169087"/>
                </a:lnTo>
                <a:lnTo>
                  <a:pt x="496722" y="174040"/>
                </a:lnTo>
                <a:lnTo>
                  <a:pt x="501192" y="184772"/>
                </a:lnTo>
                <a:lnTo>
                  <a:pt x="513537" y="177825"/>
                </a:lnTo>
                <a:lnTo>
                  <a:pt x="522820" y="168313"/>
                </a:lnTo>
                <a:lnTo>
                  <a:pt x="528662" y="156565"/>
                </a:lnTo>
                <a:lnTo>
                  <a:pt x="530694" y="14296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7" name="object 27"/>
          <p:cNvGrpSpPr/>
          <p:nvPr/>
        </p:nvGrpSpPr>
        <p:grpSpPr>
          <a:xfrm>
            <a:off x="5727256" y="3725202"/>
            <a:ext cx="859790" cy="161925"/>
            <a:chOff x="5727256" y="3725202"/>
            <a:chExt cx="859790" cy="161925"/>
          </a:xfrm>
        </p:grpSpPr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727256" y="3737721"/>
              <a:ext cx="86736" cy="14664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843277" y="3725202"/>
              <a:ext cx="141282" cy="161848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011162" y="3773041"/>
              <a:ext cx="150224" cy="111326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188435" y="3773041"/>
              <a:ext cx="92325" cy="11400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307363" y="3773041"/>
              <a:ext cx="87183" cy="111326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416678" y="3740850"/>
              <a:ext cx="169896" cy="146200"/>
            </a:xfrm>
            <a:prstGeom prst="rect">
              <a:avLst/>
            </a:prstGeom>
          </p:spPr>
        </p:pic>
      </p:grpSp>
      <p:grpSp>
        <p:nvGrpSpPr>
          <p:cNvPr id="34" name="object 34"/>
          <p:cNvGrpSpPr/>
          <p:nvPr/>
        </p:nvGrpSpPr>
        <p:grpSpPr>
          <a:xfrm>
            <a:off x="1561440" y="3993459"/>
            <a:ext cx="257175" cy="161925"/>
            <a:chOff x="1561440" y="3993459"/>
            <a:chExt cx="257175" cy="161925"/>
          </a:xfrm>
        </p:grpSpPr>
        <p:pic>
          <p:nvPicPr>
            <p:cNvPr id="35" name="object 3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561440" y="4041298"/>
              <a:ext cx="198510" cy="114009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1788341" y="3993459"/>
              <a:ext cx="30480" cy="161925"/>
            </a:xfrm>
            <a:custGeom>
              <a:avLst/>
              <a:gdLst/>
              <a:ahLst/>
              <a:cxnLst/>
              <a:rect l="l" t="t" r="r" b="b"/>
              <a:pathLst>
                <a:path w="30480" h="161925">
                  <a:moveTo>
                    <a:pt x="18554" y="0"/>
                  </a:moveTo>
                  <a:lnTo>
                    <a:pt x="0" y="0"/>
                  </a:lnTo>
                  <a:lnTo>
                    <a:pt x="0" y="137258"/>
                  </a:lnTo>
                  <a:lnTo>
                    <a:pt x="1089" y="147702"/>
                  </a:lnTo>
                  <a:lnTo>
                    <a:pt x="4526" y="155421"/>
                  </a:lnTo>
                  <a:lnTo>
                    <a:pt x="10562" y="160207"/>
                  </a:lnTo>
                  <a:lnTo>
                    <a:pt x="19448" y="161848"/>
                  </a:lnTo>
                  <a:lnTo>
                    <a:pt x="24143" y="161848"/>
                  </a:lnTo>
                  <a:lnTo>
                    <a:pt x="27496" y="161178"/>
                  </a:lnTo>
                  <a:lnTo>
                    <a:pt x="30179" y="159836"/>
                  </a:lnTo>
                  <a:lnTo>
                    <a:pt x="27720" y="145976"/>
                  </a:lnTo>
                  <a:lnTo>
                    <a:pt x="25931" y="146423"/>
                  </a:lnTo>
                  <a:lnTo>
                    <a:pt x="21013" y="146423"/>
                  </a:lnTo>
                  <a:lnTo>
                    <a:pt x="18554" y="144411"/>
                  </a:lnTo>
                  <a:lnTo>
                    <a:pt x="1855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37" name="object 37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168373" y="3722519"/>
            <a:ext cx="4440556" cy="475933"/>
          </a:xfrm>
          <a:prstGeom prst="rect">
            <a:avLst/>
          </a:prstGeom>
        </p:spPr>
      </p:pic>
      <p:grpSp>
        <p:nvGrpSpPr>
          <p:cNvPr id="38" name="object 38"/>
          <p:cNvGrpSpPr/>
          <p:nvPr/>
        </p:nvGrpSpPr>
        <p:grpSpPr>
          <a:xfrm>
            <a:off x="1845346" y="3993459"/>
            <a:ext cx="328295" cy="161925"/>
            <a:chOff x="1845346" y="3993459"/>
            <a:chExt cx="328295" cy="161925"/>
          </a:xfrm>
        </p:grpSpPr>
        <p:pic>
          <p:nvPicPr>
            <p:cNvPr id="39" name="object 3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845346" y="3993459"/>
              <a:ext cx="213935" cy="161848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085883" y="4041298"/>
              <a:ext cx="87183" cy="111326"/>
            </a:xfrm>
            <a:prstGeom prst="rect">
              <a:avLst/>
            </a:prstGeom>
          </p:spPr>
        </p:pic>
      </p:grpSp>
      <p:grpSp>
        <p:nvGrpSpPr>
          <p:cNvPr id="41" name="object 41"/>
          <p:cNvGrpSpPr/>
          <p:nvPr/>
        </p:nvGrpSpPr>
        <p:grpSpPr>
          <a:xfrm>
            <a:off x="1565687" y="4262164"/>
            <a:ext cx="540385" cy="161925"/>
            <a:chOff x="1565687" y="4262164"/>
            <a:chExt cx="540385" cy="161925"/>
          </a:xfrm>
        </p:grpSpPr>
        <p:pic>
          <p:nvPicPr>
            <p:cNvPr id="42" name="object 4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565687" y="4262164"/>
              <a:ext cx="95231" cy="161848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690874" y="4310003"/>
              <a:ext cx="85171" cy="114009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810249" y="4310003"/>
              <a:ext cx="150224" cy="111326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1992664" y="4266188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037821" y="4277812"/>
              <a:ext cx="67735" cy="146200"/>
            </a:xfrm>
            <a:prstGeom prst="rect">
              <a:avLst/>
            </a:prstGeom>
          </p:spPr>
        </p:pic>
      </p:grpSp>
      <p:grpSp>
        <p:nvGrpSpPr>
          <p:cNvPr id="47" name="object 47"/>
          <p:cNvGrpSpPr/>
          <p:nvPr/>
        </p:nvGrpSpPr>
        <p:grpSpPr>
          <a:xfrm>
            <a:off x="2163454" y="4262164"/>
            <a:ext cx="476250" cy="161925"/>
            <a:chOff x="2163454" y="4262164"/>
            <a:chExt cx="476250" cy="161925"/>
          </a:xfrm>
        </p:grpSpPr>
        <p:pic>
          <p:nvPicPr>
            <p:cNvPr id="48" name="object 4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163454" y="4262164"/>
              <a:ext cx="95231" cy="161848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2292442" y="4266188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342516" y="4310003"/>
              <a:ext cx="296871" cy="114009"/>
            </a:xfrm>
            <a:prstGeom prst="rect">
              <a:avLst/>
            </a:prstGeom>
          </p:spPr>
        </p:pic>
      </p:grpSp>
      <p:grpSp>
        <p:nvGrpSpPr>
          <p:cNvPr id="51" name="object 51"/>
          <p:cNvGrpSpPr/>
          <p:nvPr/>
        </p:nvGrpSpPr>
        <p:grpSpPr>
          <a:xfrm>
            <a:off x="2710700" y="4262164"/>
            <a:ext cx="455930" cy="161925"/>
            <a:chOff x="2710700" y="4262164"/>
            <a:chExt cx="455930" cy="161925"/>
          </a:xfrm>
        </p:grpSpPr>
        <p:pic>
          <p:nvPicPr>
            <p:cNvPr id="52" name="object 5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710700" y="4310003"/>
              <a:ext cx="87183" cy="111326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2830074" y="4266188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880149" y="4310003"/>
              <a:ext cx="86065" cy="114009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990135" y="4262164"/>
              <a:ext cx="87183" cy="159166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098779" y="4277812"/>
              <a:ext cx="67735" cy="146200"/>
            </a:xfrm>
            <a:prstGeom prst="rect">
              <a:avLst/>
            </a:prstGeom>
          </p:spPr>
        </p:pic>
      </p:grpSp>
      <p:grpSp>
        <p:nvGrpSpPr>
          <p:cNvPr id="57" name="object 57"/>
          <p:cNvGrpSpPr/>
          <p:nvPr/>
        </p:nvGrpSpPr>
        <p:grpSpPr>
          <a:xfrm>
            <a:off x="3220836" y="4312686"/>
            <a:ext cx="189230" cy="111760"/>
            <a:chOff x="3220836" y="4312686"/>
            <a:chExt cx="189230" cy="111760"/>
          </a:xfrm>
        </p:grpSpPr>
        <p:pic>
          <p:nvPicPr>
            <p:cNvPr id="58" name="object 58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220836" y="4312686"/>
              <a:ext cx="82489" cy="108644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3323445" y="4312686"/>
              <a:ext cx="86513" cy="111326"/>
            </a:xfrm>
            <a:prstGeom prst="rect">
              <a:avLst/>
            </a:prstGeom>
          </p:spPr>
        </p:pic>
      </p:grpSp>
      <p:grpSp>
        <p:nvGrpSpPr>
          <p:cNvPr id="60" name="object 60"/>
          <p:cNvGrpSpPr/>
          <p:nvPr/>
        </p:nvGrpSpPr>
        <p:grpSpPr>
          <a:xfrm>
            <a:off x="3491329" y="4262164"/>
            <a:ext cx="565150" cy="205104"/>
            <a:chOff x="3491329" y="4262164"/>
            <a:chExt cx="565150" cy="205104"/>
          </a:xfrm>
        </p:grpSpPr>
        <p:pic>
          <p:nvPicPr>
            <p:cNvPr id="61" name="object 61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3491329" y="4262164"/>
              <a:ext cx="90313" cy="159166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601985" y="4310003"/>
              <a:ext cx="87183" cy="111326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3717560" y="4310003"/>
              <a:ext cx="85171" cy="114009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836934" y="4310003"/>
              <a:ext cx="95231" cy="157154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961003" y="4310003"/>
              <a:ext cx="95231" cy="157154"/>
            </a:xfrm>
            <a:prstGeom prst="rect">
              <a:avLst/>
            </a:prstGeom>
          </p:spPr>
        </p:pic>
      </p:grpSp>
      <p:grpSp>
        <p:nvGrpSpPr>
          <p:cNvPr id="66" name="object 66"/>
          <p:cNvGrpSpPr/>
          <p:nvPr/>
        </p:nvGrpSpPr>
        <p:grpSpPr>
          <a:xfrm>
            <a:off x="4123076" y="4310003"/>
            <a:ext cx="269875" cy="114300"/>
            <a:chOff x="4123076" y="4310003"/>
            <a:chExt cx="269875" cy="114300"/>
          </a:xfrm>
        </p:grpSpPr>
        <p:pic>
          <p:nvPicPr>
            <p:cNvPr id="67" name="object 67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123076" y="4310003"/>
              <a:ext cx="85171" cy="114009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4242450" y="4310003"/>
              <a:ext cx="150224" cy="111326"/>
            </a:xfrm>
            <a:prstGeom prst="rect">
              <a:avLst/>
            </a:prstGeom>
          </p:spPr>
        </p:pic>
      </p:grpSp>
      <p:grpSp>
        <p:nvGrpSpPr>
          <p:cNvPr id="69" name="object 69"/>
          <p:cNvGrpSpPr/>
          <p:nvPr/>
        </p:nvGrpSpPr>
        <p:grpSpPr>
          <a:xfrm>
            <a:off x="4474269" y="4262164"/>
            <a:ext cx="447675" cy="161925"/>
            <a:chOff x="4474269" y="4262164"/>
            <a:chExt cx="447675" cy="161925"/>
          </a:xfrm>
        </p:grpSpPr>
        <p:pic>
          <p:nvPicPr>
            <p:cNvPr id="70" name="object 70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474269" y="4274683"/>
              <a:ext cx="203205" cy="149330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11677" y="4310003"/>
              <a:ext cx="87183" cy="111326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826134" y="4262164"/>
              <a:ext cx="95231" cy="161848"/>
            </a:xfrm>
            <a:prstGeom prst="rect">
              <a:avLst/>
            </a:prstGeom>
          </p:spPr>
        </p:pic>
      </p:grpSp>
      <p:grpSp>
        <p:nvGrpSpPr>
          <p:cNvPr id="73" name="object 73"/>
          <p:cNvGrpSpPr/>
          <p:nvPr/>
        </p:nvGrpSpPr>
        <p:grpSpPr>
          <a:xfrm>
            <a:off x="4990665" y="4262164"/>
            <a:ext cx="662940" cy="161925"/>
            <a:chOff x="4990665" y="4262164"/>
            <a:chExt cx="662940" cy="161925"/>
          </a:xfrm>
        </p:grpSpPr>
        <p:pic>
          <p:nvPicPr>
            <p:cNvPr id="74" name="object 74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990665" y="4277812"/>
              <a:ext cx="258197" cy="146200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275465" y="4262164"/>
              <a:ext cx="87183" cy="159166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389028" y="4310003"/>
              <a:ext cx="92325" cy="114009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507955" y="4310003"/>
              <a:ext cx="87183" cy="111326"/>
            </a:xfrm>
            <a:prstGeom prst="rect">
              <a:avLst/>
            </a:prstGeom>
          </p:spPr>
        </p:pic>
        <p:sp>
          <p:nvSpPr>
            <p:cNvPr id="78" name="object 78"/>
            <p:cNvSpPr/>
            <p:nvPr/>
          </p:nvSpPr>
          <p:spPr>
            <a:xfrm>
              <a:off x="5626436" y="4395622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4" h="28575">
                  <a:moveTo>
                    <a:pt x="20789" y="0"/>
                  </a:moveTo>
                  <a:lnTo>
                    <a:pt x="6035" y="0"/>
                  </a:lnTo>
                  <a:lnTo>
                    <a:pt x="0" y="5812"/>
                  </a:lnTo>
                  <a:lnTo>
                    <a:pt x="0" y="22578"/>
                  </a:lnTo>
                  <a:lnTo>
                    <a:pt x="6035" y="28390"/>
                  </a:lnTo>
                  <a:lnTo>
                    <a:pt x="13412" y="28390"/>
                  </a:lnTo>
                  <a:lnTo>
                    <a:pt x="20789" y="28390"/>
                  </a:lnTo>
                  <a:lnTo>
                    <a:pt x="26825" y="22578"/>
                  </a:lnTo>
                  <a:lnTo>
                    <a:pt x="26825" y="5812"/>
                  </a:lnTo>
                  <a:lnTo>
                    <a:pt x="2078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9" name="object 79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572684" y="4843088"/>
            <a:ext cx="476214" cy="183650"/>
          </a:xfrm>
          <a:prstGeom prst="rect">
            <a:avLst/>
          </a:prstGeom>
        </p:spPr>
      </p:pic>
      <p:grpSp>
        <p:nvGrpSpPr>
          <p:cNvPr id="80" name="object 80"/>
          <p:cNvGrpSpPr/>
          <p:nvPr/>
        </p:nvGrpSpPr>
        <p:grpSpPr>
          <a:xfrm>
            <a:off x="2135306" y="4821694"/>
            <a:ext cx="574040" cy="205104"/>
            <a:chOff x="2135306" y="4821694"/>
            <a:chExt cx="574040" cy="205104"/>
          </a:xfrm>
        </p:grpSpPr>
        <p:sp>
          <p:nvSpPr>
            <p:cNvPr id="81" name="object 81"/>
            <p:cNvSpPr/>
            <p:nvPr/>
          </p:nvSpPr>
          <p:spPr>
            <a:xfrm>
              <a:off x="2135301" y="4821694"/>
              <a:ext cx="187325" cy="201930"/>
            </a:xfrm>
            <a:custGeom>
              <a:avLst/>
              <a:gdLst/>
              <a:ahLst/>
              <a:cxnLst/>
              <a:rect l="l" t="t" r="r" b="b"/>
              <a:pathLst>
                <a:path w="187325" h="201929">
                  <a:moveTo>
                    <a:pt x="113639" y="165595"/>
                  </a:moveTo>
                  <a:lnTo>
                    <a:pt x="43345" y="165595"/>
                  </a:lnTo>
                  <a:lnTo>
                    <a:pt x="43345" y="20815"/>
                  </a:lnTo>
                  <a:lnTo>
                    <a:pt x="0" y="20815"/>
                  </a:lnTo>
                  <a:lnTo>
                    <a:pt x="0" y="165595"/>
                  </a:lnTo>
                  <a:lnTo>
                    <a:pt x="0" y="201155"/>
                  </a:lnTo>
                  <a:lnTo>
                    <a:pt x="113639" y="201155"/>
                  </a:lnTo>
                  <a:lnTo>
                    <a:pt x="113639" y="165595"/>
                  </a:lnTo>
                  <a:close/>
                </a:path>
                <a:path w="187325" h="201929">
                  <a:moveTo>
                    <a:pt x="184480" y="63627"/>
                  </a:moveTo>
                  <a:lnTo>
                    <a:pt x="141693" y="63627"/>
                  </a:lnTo>
                  <a:lnTo>
                    <a:pt x="141693" y="201714"/>
                  </a:lnTo>
                  <a:lnTo>
                    <a:pt x="184480" y="201714"/>
                  </a:lnTo>
                  <a:lnTo>
                    <a:pt x="184480" y="63627"/>
                  </a:lnTo>
                  <a:close/>
                </a:path>
                <a:path w="187325" h="201929">
                  <a:moveTo>
                    <a:pt x="187261" y="21958"/>
                  </a:moveTo>
                  <a:lnTo>
                    <a:pt x="185470" y="12903"/>
                  </a:lnTo>
                  <a:lnTo>
                    <a:pt x="180492" y="5981"/>
                  </a:lnTo>
                  <a:lnTo>
                    <a:pt x="172847" y="1562"/>
                  </a:lnTo>
                  <a:lnTo>
                    <a:pt x="163093" y="0"/>
                  </a:lnTo>
                  <a:lnTo>
                    <a:pt x="153339" y="1562"/>
                  </a:lnTo>
                  <a:lnTo>
                    <a:pt x="145694" y="5981"/>
                  </a:lnTo>
                  <a:lnTo>
                    <a:pt x="140703" y="12903"/>
                  </a:lnTo>
                  <a:lnTo>
                    <a:pt x="138912" y="21958"/>
                  </a:lnTo>
                  <a:lnTo>
                    <a:pt x="140703" y="31165"/>
                  </a:lnTo>
                  <a:lnTo>
                    <a:pt x="145694" y="38176"/>
                  </a:lnTo>
                  <a:lnTo>
                    <a:pt x="153339" y="42621"/>
                  </a:lnTo>
                  <a:lnTo>
                    <a:pt x="163093" y="44183"/>
                  </a:lnTo>
                  <a:lnTo>
                    <a:pt x="172847" y="42621"/>
                  </a:lnTo>
                  <a:lnTo>
                    <a:pt x="180492" y="38176"/>
                  </a:lnTo>
                  <a:lnTo>
                    <a:pt x="185470" y="31165"/>
                  </a:lnTo>
                  <a:lnTo>
                    <a:pt x="187261" y="21958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2" name="object 82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2354798" y="4881985"/>
              <a:ext cx="126138" cy="141419"/>
            </a:xfrm>
            <a:prstGeom prst="rect">
              <a:avLst/>
            </a:prstGeom>
          </p:spPr>
        </p:pic>
        <p:sp>
          <p:nvSpPr>
            <p:cNvPr id="83" name="object 83"/>
            <p:cNvSpPr/>
            <p:nvPr/>
          </p:nvSpPr>
          <p:spPr>
            <a:xfrm>
              <a:off x="2511776" y="4821694"/>
              <a:ext cx="48895" cy="201930"/>
            </a:xfrm>
            <a:custGeom>
              <a:avLst/>
              <a:gdLst/>
              <a:ahLst/>
              <a:cxnLst/>
              <a:rect l="l" t="t" r="r" b="b"/>
              <a:pathLst>
                <a:path w="48894" h="201929">
                  <a:moveTo>
                    <a:pt x="45565" y="63624"/>
                  </a:moveTo>
                  <a:lnTo>
                    <a:pt x="2778" y="63624"/>
                  </a:lnTo>
                  <a:lnTo>
                    <a:pt x="2778" y="201710"/>
                  </a:lnTo>
                  <a:lnTo>
                    <a:pt x="45565" y="201710"/>
                  </a:lnTo>
                  <a:lnTo>
                    <a:pt x="45565" y="63624"/>
                  </a:lnTo>
                  <a:close/>
                </a:path>
                <a:path w="48894" h="201929">
                  <a:moveTo>
                    <a:pt x="24171" y="0"/>
                  </a:moveTo>
                  <a:lnTo>
                    <a:pt x="14417" y="1554"/>
                  </a:lnTo>
                  <a:lnTo>
                    <a:pt x="6772" y="5973"/>
                  </a:lnTo>
                  <a:lnTo>
                    <a:pt x="1784" y="12893"/>
                  </a:lnTo>
                  <a:lnTo>
                    <a:pt x="0" y="21949"/>
                  </a:lnTo>
                  <a:lnTo>
                    <a:pt x="1784" y="31165"/>
                  </a:lnTo>
                  <a:lnTo>
                    <a:pt x="6772" y="38167"/>
                  </a:lnTo>
                  <a:lnTo>
                    <a:pt x="14417" y="42617"/>
                  </a:lnTo>
                  <a:lnTo>
                    <a:pt x="24171" y="44176"/>
                  </a:lnTo>
                  <a:lnTo>
                    <a:pt x="33926" y="42617"/>
                  </a:lnTo>
                  <a:lnTo>
                    <a:pt x="41571" y="38167"/>
                  </a:lnTo>
                  <a:lnTo>
                    <a:pt x="46559" y="31165"/>
                  </a:lnTo>
                  <a:lnTo>
                    <a:pt x="48343" y="21949"/>
                  </a:lnTo>
                  <a:lnTo>
                    <a:pt x="46559" y="12893"/>
                  </a:lnTo>
                  <a:lnTo>
                    <a:pt x="41571" y="5973"/>
                  </a:lnTo>
                  <a:lnTo>
                    <a:pt x="33926" y="1554"/>
                  </a:lnTo>
                  <a:lnTo>
                    <a:pt x="24171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4" name="object 84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2584570" y="4881985"/>
              <a:ext cx="124749" cy="144753"/>
            </a:xfrm>
            <a:prstGeom prst="rect">
              <a:avLst/>
            </a:prstGeom>
          </p:spPr>
        </p:pic>
      </p:grpSp>
      <p:sp>
        <p:nvSpPr>
          <p:cNvPr id="85" name="object 85"/>
          <p:cNvSpPr/>
          <p:nvPr/>
        </p:nvSpPr>
        <p:spPr>
          <a:xfrm>
            <a:off x="2784335" y="4883936"/>
            <a:ext cx="128905" cy="95885"/>
          </a:xfrm>
          <a:custGeom>
            <a:avLst/>
            <a:gdLst/>
            <a:ahLst/>
            <a:cxnLst/>
            <a:rect l="l" t="t" r="r" b="b"/>
            <a:pathLst>
              <a:path w="128905" h="95885">
                <a:moveTo>
                  <a:pt x="128905" y="65570"/>
                </a:moveTo>
                <a:lnTo>
                  <a:pt x="0" y="65570"/>
                </a:lnTo>
                <a:lnTo>
                  <a:pt x="0" y="95580"/>
                </a:lnTo>
                <a:lnTo>
                  <a:pt x="128905" y="95580"/>
                </a:lnTo>
                <a:lnTo>
                  <a:pt x="128905" y="65570"/>
                </a:lnTo>
                <a:close/>
              </a:path>
              <a:path w="128905" h="95885">
                <a:moveTo>
                  <a:pt x="128905" y="0"/>
                </a:moveTo>
                <a:lnTo>
                  <a:pt x="0" y="0"/>
                </a:lnTo>
                <a:lnTo>
                  <a:pt x="0" y="30010"/>
                </a:lnTo>
                <a:lnTo>
                  <a:pt x="128905" y="30010"/>
                </a:lnTo>
                <a:lnTo>
                  <a:pt x="128905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6" name="object 86"/>
          <p:cNvGrpSpPr/>
          <p:nvPr/>
        </p:nvGrpSpPr>
        <p:grpSpPr>
          <a:xfrm>
            <a:off x="2999104" y="4825862"/>
            <a:ext cx="1296670" cy="201295"/>
            <a:chOff x="2999104" y="4825862"/>
            <a:chExt cx="1296670" cy="201295"/>
          </a:xfrm>
        </p:grpSpPr>
        <p:sp>
          <p:nvSpPr>
            <p:cNvPr id="87" name="object 87"/>
            <p:cNvSpPr/>
            <p:nvPr/>
          </p:nvSpPr>
          <p:spPr>
            <a:xfrm>
              <a:off x="2999092" y="4842509"/>
              <a:ext cx="117475" cy="180340"/>
            </a:xfrm>
            <a:custGeom>
              <a:avLst/>
              <a:gdLst/>
              <a:ahLst/>
              <a:cxnLst/>
              <a:rect l="l" t="t" r="r" b="b"/>
              <a:pathLst>
                <a:path w="117475" h="180339">
                  <a:moveTo>
                    <a:pt x="117259" y="144780"/>
                  </a:moveTo>
                  <a:lnTo>
                    <a:pt x="43345" y="144780"/>
                  </a:lnTo>
                  <a:lnTo>
                    <a:pt x="43345" y="106680"/>
                  </a:lnTo>
                  <a:lnTo>
                    <a:pt x="104190" y="106680"/>
                  </a:lnTo>
                  <a:lnTo>
                    <a:pt x="104190" y="69850"/>
                  </a:lnTo>
                  <a:lnTo>
                    <a:pt x="43345" y="69850"/>
                  </a:lnTo>
                  <a:lnTo>
                    <a:pt x="43345" y="35560"/>
                  </a:lnTo>
                  <a:lnTo>
                    <a:pt x="114477" y="35560"/>
                  </a:lnTo>
                  <a:lnTo>
                    <a:pt x="114477" y="0"/>
                  </a:lnTo>
                  <a:lnTo>
                    <a:pt x="0" y="0"/>
                  </a:lnTo>
                  <a:lnTo>
                    <a:pt x="0" y="35560"/>
                  </a:lnTo>
                  <a:lnTo>
                    <a:pt x="0" y="69850"/>
                  </a:lnTo>
                  <a:lnTo>
                    <a:pt x="0" y="106680"/>
                  </a:lnTo>
                  <a:lnTo>
                    <a:pt x="0" y="144780"/>
                  </a:lnTo>
                  <a:lnTo>
                    <a:pt x="0" y="180340"/>
                  </a:lnTo>
                  <a:lnTo>
                    <a:pt x="117259" y="180340"/>
                  </a:lnTo>
                  <a:lnTo>
                    <a:pt x="117259" y="14478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8" name="object 88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3148581" y="4881985"/>
              <a:ext cx="126138" cy="141419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301392" y="4829196"/>
              <a:ext cx="131973" cy="197542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3456981" y="4825862"/>
              <a:ext cx="232272" cy="200876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3716481" y="4881985"/>
              <a:ext cx="317846" cy="141419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4062112" y="4843088"/>
              <a:ext cx="233661" cy="183650"/>
            </a:xfrm>
            <a:prstGeom prst="rect">
              <a:avLst/>
            </a:prstGeom>
          </p:spPr>
        </p:pic>
      </p:grpSp>
      <p:grpSp>
        <p:nvGrpSpPr>
          <p:cNvPr id="93" name="object 93"/>
          <p:cNvGrpSpPr/>
          <p:nvPr/>
        </p:nvGrpSpPr>
        <p:grpSpPr>
          <a:xfrm>
            <a:off x="1564570" y="5136519"/>
            <a:ext cx="261620" cy="158115"/>
            <a:chOff x="1564570" y="5136519"/>
            <a:chExt cx="261620" cy="158115"/>
          </a:xfrm>
        </p:grpSpPr>
        <p:pic>
          <p:nvPicPr>
            <p:cNvPr id="94" name="object 94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1564570" y="5142331"/>
              <a:ext cx="101490" cy="152012"/>
            </a:xfrm>
            <a:prstGeom prst="rect">
              <a:avLst/>
            </a:prstGeom>
          </p:spPr>
        </p:pic>
        <p:sp>
          <p:nvSpPr>
            <p:cNvPr id="95" name="object 95"/>
            <p:cNvSpPr/>
            <p:nvPr/>
          </p:nvSpPr>
          <p:spPr>
            <a:xfrm>
              <a:off x="1689980" y="5136519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6" name="object 9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740055" y="5180334"/>
              <a:ext cx="86065" cy="114009"/>
            </a:xfrm>
            <a:prstGeom prst="rect">
              <a:avLst/>
            </a:prstGeom>
          </p:spPr>
        </p:pic>
      </p:grpSp>
      <p:grpSp>
        <p:nvGrpSpPr>
          <p:cNvPr id="97" name="object 97"/>
          <p:cNvGrpSpPr/>
          <p:nvPr/>
        </p:nvGrpSpPr>
        <p:grpSpPr>
          <a:xfrm>
            <a:off x="1850040" y="5132495"/>
            <a:ext cx="677545" cy="161925"/>
            <a:chOff x="1850040" y="5132495"/>
            <a:chExt cx="677545" cy="161925"/>
          </a:xfrm>
        </p:grpSpPr>
        <p:pic>
          <p:nvPicPr>
            <p:cNvPr id="98" name="object 98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958685" y="5148144"/>
              <a:ext cx="67735" cy="146200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850040" y="5132495"/>
              <a:ext cx="87183" cy="159166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2047433" y="5132495"/>
              <a:ext cx="199181" cy="161848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2280817" y="5180334"/>
              <a:ext cx="159859" cy="114009"/>
            </a:xfrm>
            <a:prstGeom prst="rect">
              <a:avLst/>
            </a:prstGeom>
          </p:spPr>
        </p:pic>
        <p:sp>
          <p:nvSpPr>
            <p:cNvPr id="102" name="object 102"/>
            <p:cNvSpPr/>
            <p:nvPr/>
          </p:nvSpPr>
          <p:spPr>
            <a:xfrm>
              <a:off x="2467279" y="5180334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1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3" name="object 103"/>
          <p:cNvGrpSpPr/>
          <p:nvPr/>
        </p:nvGrpSpPr>
        <p:grpSpPr>
          <a:xfrm>
            <a:off x="2591571" y="5136519"/>
            <a:ext cx="560705" cy="158115"/>
            <a:chOff x="2591571" y="5136519"/>
            <a:chExt cx="560705" cy="158115"/>
          </a:xfrm>
        </p:grpSpPr>
        <p:pic>
          <p:nvPicPr>
            <p:cNvPr id="104" name="object 104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2591571" y="5145014"/>
              <a:ext cx="102384" cy="146647"/>
            </a:xfrm>
            <a:prstGeom prst="rect">
              <a:avLst/>
            </a:prstGeom>
          </p:spPr>
        </p:pic>
        <p:pic>
          <p:nvPicPr>
            <p:cNvPr id="105" name="object 105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713181" y="5180334"/>
              <a:ext cx="92325" cy="114009"/>
            </a:xfrm>
            <a:prstGeom prst="rect">
              <a:avLst/>
            </a:prstGeom>
          </p:spPr>
        </p:pic>
        <p:pic>
          <p:nvPicPr>
            <p:cNvPr id="106" name="object 106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2832109" y="5180334"/>
              <a:ext cx="159836" cy="114009"/>
            </a:xfrm>
            <a:prstGeom prst="rect">
              <a:avLst/>
            </a:prstGeom>
          </p:spPr>
        </p:pic>
        <p:sp>
          <p:nvSpPr>
            <p:cNvPr id="107" name="object 107"/>
            <p:cNvSpPr/>
            <p:nvPr/>
          </p:nvSpPr>
          <p:spPr>
            <a:xfrm>
              <a:off x="3015642" y="5136519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8" name="object 10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065716" y="5180334"/>
              <a:ext cx="86065" cy="114009"/>
            </a:xfrm>
            <a:prstGeom prst="rect">
              <a:avLst/>
            </a:prstGeom>
          </p:spPr>
        </p:pic>
      </p:grpSp>
      <p:pic>
        <p:nvPicPr>
          <p:cNvPr id="109" name="object 109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3342021" y="5180334"/>
            <a:ext cx="87183" cy="111326"/>
          </a:xfrm>
          <a:prstGeom prst="rect">
            <a:avLst/>
          </a:prstGeom>
        </p:spPr>
      </p:pic>
      <p:pic>
        <p:nvPicPr>
          <p:cNvPr id="110" name="object 110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3175702" y="5132495"/>
            <a:ext cx="87183" cy="159166"/>
          </a:xfrm>
          <a:prstGeom prst="rect">
            <a:avLst/>
          </a:prstGeom>
        </p:spPr>
      </p:pic>
      <p:grpSp>
        <p:nvGrpSpPr>
          <p:cNvPr id="111" name="object 111"/>
          <p:cNvGrpSpPr/>
          <p:nvPr/>
        </p:nvGrpSpPr>
        <p:grpSpPr>
          <a:xfrm>
            <a:off x="3457596" y="5132495"/>
            <a:ext cx="308610" cy="161925"/>
            <a:chOff x="3457596" y="5132495"/>
            <a:chExt cx="308610" cy="161925"/>
          </a:xfrm>
        </p:grpSpPr>
        <p:pic>
          <p:nvPicPr>
            <p:cNvPr id="112" name="object 11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457596" y="5180334"/>
              <a:ext cx="85171" cy="114009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568923" y="5180334"/>
              <a:ext cx="86065" cy="114009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3678908" y="5132495"/>
              <a:ext cx="87183" cy="159166"/>
            </a:xfrm>
            <a:prstGeom prst="rect">
              <a:avLst/>
            </a:prstGeom>
          </p:spPr>
        </p:pic>
      </p:grpSp>
      <p:grpSp>
        <p:nvGrpSpPr>
          <p:cNvPr id="115" name="object 115"/>
          <p:cNvGrpSpPr/>
          <p:nvPr/>
        </p:nvGrpSpPr>
        <p:grpSpPr>
          <a:xfrm>
            <a:off x="3837404" y="5132495"/>
            <a:ext cx="302895" cy="161925"/>
            <a:chOff x="3837404" y="5132495"/>
            <a:chExt cx="302895" cy="161925"/>
          </a:xfrm>
        </p:grpSpPr>
        <p:pic>
          <p:nvPicPr>
            <p:cNvPr id="116" name="object 116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837404" y="5132495"/>
              <a:ext cx="95231" cy="161848"/>
            </a:xfrm>
            <a:prstGeom prst="rect">
              <a:avLst/>
            </a:prstGeom>
          </p:spPr>
        </p:pic>
        <p:pic>
          <p:nvPicPr>
            <p:cNvPr id="117" name="object 117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3961249" y="5180334"/>
              <a:ext cx="92325" cy="114009"/>
            </a:xfrm>
            <a:prstGeom prst="rect">
              <a:avLst/>
            </a:prstGeom>
          </p:spPr>
        </p:pic>
        <p:sp>
          <p:nvSpPr>
            <p:cNvPr id="118" name="object 118"/>
            <p:cNvSpPr/>
            <p:nvPr/>
          </p:nvSpPr>
          <p:spPr>
            <a:xfrm>
              <a:off x="4080177" y="5180334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1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9" name="object 119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4204470" y="5132495"/>
            <a:ext cx="1585401" cy="209240"/>
          </a:xfrm>
          <a:prstGeom prst="rect">
            <a:avLst/>
          </a:prstGeom>
        </p:spPr>
      </p:pic>
      <p:grpSp>
        <p:nvGrpSpPr>
          <p:cNvPr id="120" name="object 120"/>
          <p:cNvGrpSpPr/>
          <p:nvPr/>
        </p:nvGrpSpPr>
        <p:grpSpPr>
          <a:xfrm>
            <a:off x="1560737" y="5766125"/>
            <a:ext cx="1141095" cy="198120"/>
            <a:chOff x="1560737" y="5766125"/>
            <a:chExt cx="1141095" cy="198120"/>
          </a:xfrm>
        </p:grpSpPr>
        <p:pic>
          <p:nvPicPr>
            <p:cNvPr id="121" name="object 121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1560737" y="5818915"/>
              <a:ext cx="242274" cy="144753"/>
            </a:xfrm>
            <a:prstGeom prst="rect">
              <a:avLst/>
            </a:prstGeom>
          </p:spPr>
        </p:pic>
        <p:pic>
          <p:nvPicPr>
            <p:cNvPr id="122" name="object 122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1826906" y="5766125"/>
              <a:ext cx="126138" cy="194208"/>
            </a:xfrm>
            <a:prstGeom prst="rect">
              <a:avLst/>
            </a:prstGeom>
          </p:spPr>
        </p:pic>
        <p:pic>
          <p:nvPicPr>
            <p:cNvPr id="123" name="object 123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975827" y="5818915"/>
              <a:ext cx="338962" cy="144753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2348408" y="5818915"/>
              <a:ext cx="353409" cy="144753"/>
            </a:xfrm>
            <a:prstGeom prst="rect">
              <a:avLst/>
            </a:prstGeom>
          </p:spPr>
        </p:pic>
      </p:grpSp>
      <p:grpSp>
        <p:nvGrpSpPr>
          <p:cNvPr id="125" name="object 125"/>
          <p:cNvGrpSpPr/>
          <p:nvPr/>
        </p:nvGrpSpPr>
        <p:grpSpPr>
          <a:xfrm>
            <a:off x="2788225" y="5758624"/>
            <a:ext cx="574040" cy="205104"/>
            <a:chOff x="2788225" y="5758624"/>
            <a:chExt cx="574040" cy="205104"/>
          </a:xfrm>
        </p:grpSpPr>
        <p:sp>
          <p:nvSpPr>
            <p:cNvPr id="126" name="object 126"/>
            <p:cNvSpPr/>
            <p:nvPr/>
          </p:nvSpPr>
          <p:spPr>
            <a:xfrm>
              <a:off x="2788221" y="5758624"/>
              <a:ext cx="187325" cy="201930"/>
            </a:xfrm>
            <a:custGeom>
              <a:avLst/>
              <a:gdLst/>
              <a:ahLst/>
              <a:cxnLst/>
              <a:rect l="l" t="t" r="r" b="b"/>
              <a:pathLst>
                <a:path w="187325" h="201929">
                  <a:moveTo>
                    <a:pt x="113639" y="165925"/>
                  </a:moveTo>
                  <a:lnTo>
                    <a:pt x="43345" y="165925"/>
                  </a:lnTo>
                  <a:lnTo>
                    <a:pt x="43345" y="21145"/>
                  </a:lnTo>
                  <a:lnTo>
                    <a:pt x="0" y="21145"/>
                  </a:lnTo>
                  <a:lnTo>
                    <a:pt x="0" y="165925"/>
                  </a:lnTo>
                  <a:lnTo>
                    <a:pt x="0" y="201485"/>
                  </a:lnTo>
                  <a:lnTo>
                    <a:pt x="113639" y="201485"/>
                  </a:lnTo>
                  <a:lnTo>
                    <a:pt x="113639" y="165925"/>
                  </a:lnTo>
                  <a:close/>
                </a:path>
                <a:path w="187325" h="201929">
                  <a:moveTo>
                    <a:pt x="184480" y="63627"/>
                  </a:moveTo>
                  <a:lnTo>
                    <a:pt x="141693" y="63627"/>
                  </a:lnTo>
                  <a:lnTo>
                    <a:pt x="141693" y="201714"/>
                  </a:lnTo>
                  <a:lnTo>
                    <a:pt x="184480" y="201714"/>
                  </a:lnTo>
                  <a:lnTo>
                    <a:pt x="184480" y="63627"/>
                  </a:lnTo>
                  <a:close/>
                </a:path>
                <a:path w="187325" h="201929">
                  <a:moveTo>
                    <a:pt x="187261" y="21958"/>
                  </a:moveTo>
                  <a:lnTo>
                    <a:pt x="185470" y="12903"/>
                  </a:lnTo>
                  <a:lnTo>
                    <a:pt x="180492" y="5981"/>
                  </a:lnTo>
                  <a:lnTo>
                    <a:pt x="172847" y="1562"/>
                  </a:lnTo>
                  <a:lnTo>
                    <a:pt x="163093" y="0"/>
                  </a:lnTo>
                  <a:lnTo>
                    <a:pt x="153339" y="1562"/>
                  </a:lnTo>
                  <a:lnTo>
                    <a:pt x="145694" y="5981"/>
                  </a:lnTo>
                  <a:lnTo>
                    <a:pt x="140703" y="12903"/>
                  </a:lnTo>
                  <a:lnTo>
                    <a:pt x="138912" y="21958"/>
                  </a:lnTo>
                  <a:lnTo>
                    <a:pt x="140703" y="31165"/>
                  </a:lnTo>
                  <a:lnTo>
                    <a:pt x="145694" y="38176"/>
                  </a:lnTo>
                  <a:lnTo>
                    <a:pt x="153339" y="42621"/>
                  </a:lnTo>
                  <a:lnTo>
                    <a:pt x="163093" y="44183"/>
                  </a:lnTo>
                  <a:lnTo>
                    <a:pt x="172847" y="42621"/>
                  </a:lnTo>
                  <a:lnTo>
                    <a:pt x="180492" y="38176"/>
                  </a:lnTo>
                  <a:lnTo>
                    <a:pt x="185470" y="31165"/>
                  </a:lnTo>
                  <a:lnTo>
                    <a:pt x="187261" y="2195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7" name="object 127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3007717" y="5818915"/>
              <a:ext cx="126138" cy="141419"/>
            </a:xfrm>
            <a:prstGeom prst="rect">
              <a:avLst/>
            </a:prstGeom>
          </p:spPr>
        </p:pic>
        <p:sp>
          <p:nvSpPr>
            <p:cNvPr id="128" name="object 128"/>
            <p:cNvSpPr/>
            <p:nvPr/>
          </p:nvSpPr>
          <p:spPr>
            <a:xfrm>
              <a:off x="3164696" y="5758624"/>
              <a:ext cx="48895" cy="201930"/>
            </a:xfrm>
            <a:custGeom>
              <a:avLst/>
              <a:gdLst/>
              <a:ahLst/>
              <a:cxnLst/>
              <a:rect l="l" t="t" r="r" b="b"/>
              <a:pathLst>
                <a:path w="48894" h="201929">
                  <a:moveTo>
                    <a:pt x="45565" y="63624"/>
                  </a:moveTo>
                  <a:lnTo>
                    <a:pt x="2778" y="63624"/>
                  </a:lnTo>
                  <a:lnTo>
                    <a:pt x="2778" y="201710"/>
                  </a:lnTo>
                  <a:lnTo>
                    <a:pt x="45565" y="201710"/>
                  </a:lnTo>
                  <a:lnTo>
                    <a:pt x="45565" y="63624"/>
                  </a:lnTo>
                  <a:close/>
                </a:path>
                <a:path w="48894" h="201929">
                  <a:moveTo>
                    <a:pt x="24171" y="0"/>
                  </a:moveTo>
                  <a:lnTo>
                    <a:pt x="14417" y="1554"/>
                  </a:lnTo>
                  <a:lnTo>
                    <a:pt x="6772" y="5973"/>
                  </a:lnTo>
                  <a:lnTo>
                    <a:pt x="1784" y="12893"/>
                  </a:lnTo>
                  <a:lnTo>
                    <a:pt x="0" y="21949"/>
                  </a:lnTo>
                  <a:lnTo>
                    <a:pt x="1784" y="31165"/>
                  </a:lnTo>
                  <a:lnTo>
                    <a:pt x="6772" y="38167"/>
                  </a:lnTo>
                  <a:lnTo>
                    <a:pt x="14417" y="42617"/>
                  </a:lnTo>
                  <a:lnTo>
                    <a:pt x="24171" y="44176"/>
                  </a:lnTo>
                  <a:lnTo>
                    <a:pt x="33926" y="42617"/>
                  </a:lnTo>
                  <a:lnTo>
                    <a:pt x="41571" y="38167"/>
                  </a:lnTo>
                  <a:lnTo>
                    <a:pt x="46559" y="31165"/>
                  </a:lnTo>
                  <a:lnTo>
                    <a:pt x="48343" y="21949"/>
                  </a:lnTo>
                  <a:lnTo>
                    <a:pt x="46559" y="12893"/>
                  </a:lnTo>
                  <a:lnTo>
                    <a:pt x="41571" y="5973"/>
                  </a:lnTo>
                  <a:lnTo>
                    <a:pt x="33926" y="1554"/>
                  </a:lnTo>
                  <a:lnTo>
                    <a:pt x="2417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9" name="object 129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3237489" y="5818915"/>
              <a:ext cx="124749" cy="144753"/>
            </a:xfrm>
            <a:prstGeom prst="rect">
              <a:avLst/>
            </a:prstGeom>
          </p:spPr>
        </p:pic>
      </p:grpSp>
      <p:sp>
        <p:nvSpPr>
          <p:cNvPr id="130" name="object 130"/>
          <p:cNvSpPr/>
          <p:nvPr/>
        </p:nvSpPr>
        <p:spPr>
          <a:xfrm>
            <a:off x="3437255" y="5820866"/>
            <a:ext cx="128905" cy="95885"/>
          </a:xfrm>
          <a:custGeom>
            <a:avLst/>
            <a:gdLst/>
            <a:ahLst/>
            <a:cxnLst/>
            <a:rect l="l" t="t" r="r" b="b"/>
            <a:pathLst>
              <a:path w="128904" h="95885">
                <a:moveTo>
                  <a:pt x="128905" y="65570"/>
                </a:moveTo>
                <a:lnTo>
                  <a:pt x="0" y="65570"/>
                </a:lnTo>
                <a:lnTo>
                  <a:pt x="0" y="95580"/>
                </a:lnTo>
                <a:lnTo>
                  <a:pt x="128905" y="95580"/>
                </a:lnTo>
                <a:lnTo>
                  <a:pt x="128905" y="65570"/>
                </a:lnTo>
                <a:close/>
              </a:path>
              <a:path w="128904" h="95885">
                <a:moveTo>
                  <a:pt x="128905" y="0"/>
                </a:moveTo>
                <a:lnTo>
                  <a:pt x="0" y="0"/>
                </a:lnTo>
                <a:lnTo>
                  <a:pt x="0" y="30010"/>
                </a:lnTo>
                <a:lnTo>
                  <a:pt x="128905" y="30010"/>
                </a:lnTo>
                <a:lnTo>
                  <a:pt x="12890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1" name="object 131"/>
          <p:cNvGrpSpPr/>
          <p:nvPr/>
        </p:nvGrpSpPr>
        <p:grpSpPr>
          <a:xfrm>
            <a:off x="3652023" y="5762791"/>
            <a:ext cx="1557020" cy="201295"/>
            <a:chOff x="3652023" y="5762791"/>
            <a:chExt cx="1557020" cy="201295"/>
          </a:xfrm>
        </p:grpSpPr>
        <p:pic>
          <p:nvPicPr>
            <p:cNvPr id="132" name="object 132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3652023" y="5779461"/>
              <a:ext cx="143642" cy="180872"/>
            </a:xfrm>
            <a:prstGeom prst="rect">
              <a:avLst/>
            </a:prstGeom>
          </p:spPr>
        </p:pic>
        <p:pic>
          <p:nvPicPr>
            <p:cNvPr id="133" name="object 133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3825672" y="5818914"/>
              <a:ext cx="236440" cy="144753"/>
            </a:xfrm>
            <a:prstGeom prst="rect">
              <a:avLst/>
            </a:prstGeom>
          </p:spPr>
        </p:pic>
        <p:pic>
          <p:nvPicPr>
            <p:cNvPr id="134" name="object 134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4089340" y="5818914"/>
              <a:ext cx="114191" cy="144753"/>
            </a:xfrm>
            <a:prstGeom prst="rect">
              <a:avLst/>
            </a:prstGeom>
          </p:spPr>
        </p:pic>
        <p:pic>
          <p:nvPicPr>
            <p:cNvPr id="135" name="object 135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4227425" y="5762791"/>
              <a:ext cx="375081" cy="200876"/>
            </a:xfrm>
            <a:prstGeom prst="rect">
              <a:avLst/>
            </a:prstGeom>
          </p:spPr>
        </p:pic>
        <p:pic>
          <p:nvPicPr>
            <p:cNvPr id="136" name="object 136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4629735" y="5818914"/>
              <a:ext cx="317846" cy="141419"/>
            </a:xfrm>
            <a:prstGeom prst="rect">
              <a:avLst/>
            </a:prstGeom>
          </p:spPr>
        </p:pic>
        <p:pic>
          <p:nvPicPr>
            <p:cNvPr id="137" name="object 137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4975365" y="5780017"/>
              <a:ext cx="233661" cy="183650"/>
            </a:xfrm>
            <a:prstGeom prst="rect">
              <a:avLst/>
            </a:prstGeom>
          </p:spPr>
        </p:pic>
      </p:grpSp>
      <p:grpSp>
        <p:nvGrpSpPr>
          <p:cNvPr id="138" name="object 138"/>
          <p:cNvGrpSpPr/>
          <p:nvPr/>
        </p:nvGrpSpPr>
        <p:grpSpPr>
          <a:xfrm>
            <a:off x="1575299" y="6081945"/>
            <a:ext cx="306705" cy="149860"/>
            <a:chOff x="1575299" y="6081945"/>
            <a:chExt cx="306705" cy="149860"/>
          </a:xfrm>
        </p:grpSpPr>
        <p:pic>
          <p:nvPicPr>
            <p:cNvPr id="139" name="object 139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1575299" y="6081945"/>
              <a:ext cx="105961" cy="146647"/>
            </a:xfrm>
            <a:prstGeom prst="rect">
              <a:avLst/>
            </a:prstGeom>
          </p:spPr>
        </p:pic>
        <p:pic>
          <p:nvPicPr>
            <p:cNvPr id="140" name="object 140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1703168" y="6117265"/>
              <a:ext cx="92325" cy="114009"/>
            </a:xfrm>
            <a:prstGeom prst="rect">
              <a:avLst/>
            </a:prstGeom>
          </p:spPr>
        </p:pic>
        <p:sp>
          <p:nvSpPr>
            <p:cNvPr id="141" name="object 141"/>
            <p:cNvSpPr/>
            <p:nvPr/>
          </p:nvSpPr>
          <p:spPr>
            <a:xfrm>
              <a:off x="1822096" y="6117265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1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2" name="object 142"/>
          <p:cNvGrpSpPr/>
          <p:nvPr/>
        </p:nvGrpSpPr>
        <p:grpSpPr>
          <a:xfrm>
            <a:off x="1932528" y="6069426"/>
            <a:ext cx="313690" cy="161925"/>
            <a:chOff x="1932528" y="6069426"/>
            <a:chExt cx="313690" cy="161925"/>
          </a:xfrm>
        </p:grpSpPr>
        <p:pic>
          <p:nvPicPr>
            <p:cNvPr id="143" name="object 143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1932528" y="6082029"/>
              <a:ext cx="201416" cy="149245"/>
            </a:xfrm>
            <a:prstGeom prst="rect">
              <a:avLst/>
            </a:prstGeom>
          </p:spPr>
        </p:pic>
        <p:sp>
          <p:nvSpPr>
            <p:cNvPr id="144" name="object 144"/>
            <p:cNvSpPr/>
            <p:nvPr/>
          </p:nvSpPr>
          <p:spPr>
            <a:xfrm>
              <a:off x="2157641" y="6069431"/>
              <a:ext cx="88900" cy="161925"/>
            </a:xfrm>
            <a:custGeom>
              <a:avLst/>
              <a:gdLst/>
              <a:ahLst/>
              <a:cxnLst/>
              <a:rect l="l" t="t" r="r" b="b"/>
              <a:pathLst>
                <a:path w="88900" h="161925">
                  <a:moveTo>
                    <a:pt x="21450" y="50520"/>
                  </a:moveTo>
                  <a:lnTo>
                    <a:pt x="2895" y="50520"/>
                  </a:lnTo>
                  <a:lnTo>
                    <a:pt x="2895" y="159169"/>
                  </a:lnTo>
                  <a:lnTo>
                    <a:pt x="21450" y="159169"/>
                  </a:lnTo>
                  <a:lnTo>
                    <a:pt x="21450" y="50520"/>
                  </a:lnTo>
                  <a:close/>
                </a:path>
                <a:path w="88900" h="161925">
                  <a:moveTo>
                    <a:pt x="24587" y="8940"/>
                  </a:moveTo>
                  <a:lnTo>
                    <a:pt x="19443" y="4025"/>
                  </a:lnTo>
                  <a:lnTo>
                    <a:pt x="5130" y="4025"/>
                  </a:lnTo>
                  <a:lnTo>
                    <a:pt x="0" y="8940"/>
                  </a:lnTo>
                  <a:lnTo>
                    <a:pt x="0" y="23469"/>
                  </a:lnTo>
                  <a:lnTo>
                    <a:pt x="5130" y="28168"/>
                  </a:lnTo>
                  <a:lnTo>
                    <a:pt x="19443" y="28168"/>
                  </a:lnTo>
                  <a:lnTo>
                    <a:pt x="24587" y="23469"/>
                  </a:lnTo>
                  <a:lnTo>
                    <a:pt x="24587" y="8940"/>
                  </a:lnTo>
                  <a:close/>
                </a:path>
                <a:path w="88900" h="161925">
                  <a:moveTo>
                    <a:pt x="88290" y="159842"/>
                  </a:moveTo>
                  <a:lnTo>
                    <a:pt x="85839" y="145973"/>
                  </a:lnTo>
                  <a:lnTo>
                    <a:pt x="84048" y="146431"/>
                  </a:lnTo>
                  <a:lnTo>
                    <a:pt x="79133" y="146431"/>
                  </a:lnTo>
                  <a:lnTo>
                    <a:pt x="76669" y="144411"/>
                  </a:lnTo>
                  <a:lnTo>
                    <a:pt x="76669" y="0"/>
                  </a:lnTo>
                  <a:lnTo>
                    <a:pt x="58115" y="0"/>
                  </a:lnTo>
                  <a:lnTo>
                    <a:pt x="58115" y="137261"/>
                  </a:lnTo>
                  <a:lnTo>
                    <a:pt x="59207" y="147701"/>
                  </a:lnTo>
                  <a:lnTo>
                    <a:pt x="62649" y="155422"/>
                  </a:lnTo>
                  <a:lnTo>
                    <a:pt x="68681" y="160210"/>
                  </a:lnTo>
                  <a:lnTo>
                    <a:pt x="77558" y="161848"/>
                  </a:lnTo>
                  <a:lnTo>
                    <a:pt x="82257" y="161848"/>
                  </a:lnTo>
                  <a:lnTo>
                    <a:pt x="85610" y="161175"/>
                  </a:lnTo>
                  <a:lnTo>
                    <a:pt x="88290" y="15984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5" name="object 145"/>
          <p:cNvGrpSpPr/>
          <p:nvPr/>
        </p:nvGrpSpPr>
        <p:grpSpPr>
          <a:xfrm>
            <a:off x="2306077" y="6069426"/>
            <a:ext cx="837565" cy="161925"/>
            <a:chOff x="2306077" y="6069426"/>
            <a:chExt cx="837565" cy="161925"/>
          </a:xfrm>
        </p:grpSpPr>
        <p:pic>
          <p:nvPicPr>
            <p:cNvPr id="146" name="object 146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2306077" y="6119948"/>
              <a:ext cx="243220" cy="108644"/>
            </a:xfrm>
            <a:prstGeom prst="rect">
              <a:avLst/>
            </a:prstGeom>
          </p:spPr>
        </p:pic>
        <p:sp>
          <p:nvSpPr>
            <p:cNvPr id="147" name="object 147"/>
            <p:cNvSpPr/>
            <p:nvPr/>
          </p:nvSpPr>
          <p:spPr>
            <a:xfrm>
              <a:off x="2570087" y="6073450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8" name="object 148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2616138" y="6117266"/>
              <a:ext cx="183756" cy="114009"/>
            </a:xfrm>
            <a:prstGeom prst="rect">
              <a:avLst/>
            </a:prstGeom>
          </p:spPr>
        </p:pic>
        <p:pic>
          <p:nvPicPr>
            <p:cNvPr id="149" name="object 149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2823814" y="6069426"/>
              <a:ext cx="87183" cy="159166"/>
            </a:xfrm>
            <a:prstGeom prst="rect">
              <a:avLst/>
            </a:prstGeom>
          </p:spPr>
        </p:pic>
        <p:pic>
          <p:nvPicPr>
            <p:cNvPr id="150" name="object 150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937376" y="6117266"/>
              <a:ext cx="92325" cy="114009"/>
            </a:xfrm>
            <a:prstGeom prst="rect">
              <a:avLst/>
            </a:prstGeom>
          </p:spPr>
        </p:pic>
        <p:pic>
          <p:nvPicPr>
            <p:cNvPr id="151" name="object 15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056304" y="6117266"/>
              <a:ext cx="87183" cy="111326"/>
            </a:xfrm>
            <a:prstGeom prst="rect">
              <a:avLst/>
            </a:prstGeom>
          </p:spPr>
        </p:pic>
      </p:grpSp>
      <p:grpSp>
        <p:nvGrpSpPr>
          <p:cNvPr id="152" name="object 152"/>
          <p:cNvGrpSpPr/>
          <p:nvPr/>
        </p:nvGrpSpPr>
        <p:grpSpPr>
          <a:xfrm>
            <a:off x="3223294" y="6085075"/>
            <a:ext cx="436880" cy="146685"/>
            <a:chOff x="3223294" y="6085075"/>
            <a:chExt cx="436880" cy="146685"/>
          </a:xfrm>
        </p:grpSpPr>
        <p:pic>
          <p:nvPicPr>
            <p:cNvPr id="153" name="object 153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3223294" y="6085075"/>
              <a:ext cx="349852" cy="146200"/>
            </a:xfrm>
            <a:prstGeom prst="rect">
              <a:avLst/>
            </a:prstGeom>
          </p:spPr>
        </p:pic>
        <p:sp>
          <p:nvSpPr>
            <p:cNvPr id="154" name="object 154"/>
            <p:cNvSpPr/>
            <p:nvPr/>
          </p:nvSpPr>
          <p:spPr>
            <a:xfrm>
              <a:off x="3599749" y="6117265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2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5" name="object 155"/>
          <p:cNvGrpSpPr/>
          <p:nvPr/>
        </p:nvGrpSpPr>
        <p:grpSpPr>
          <a:xfrm>
            <a:off x="3724041" y="6073450"/>
            <a:ext cx="424180" cy="158115"/>
            <a:chOff x="3724041" y="6073450"/>
            <a:chExt cx="424180" cy="158115"/>
          </a:xfrm>
        </p:grpSpPr>
        <p:sp>
          <p:nvSpPr>
            <p:cNvPr id="156" name="object 156"/>
            <p:cNvSpPr/>
            <p:nvPr/>
          </p:nvSpPr>
          <p:spPr>
            <a:xfrm>
              <a:off x="3724033" y="6073457"/>
              <a:ext cx="128905" cy="155575"/>
            </a:xfrm>
            <a:custGeom>
              <a:avLst/>
              <a:gdLst/>
              <a:ahLst/>
              <a:cxnLst/>
              <a:rect l="l" t="t" r="r" b="b"/>
              <a:pathLst>
                <a:path w="128904" h="155575">
                  <a:moveTo>
                    <a:pt x="82715" y="139382"/>
                  </a:moveTo>
                  <a:lnTo>
                    <a:pt x="18783" y="139382"/>
                  </a:lnTo>
                  <a:lnTo>
                    <a:pt x="18783" y="8572"/>
                  </a:lnTo>
                  <a:lnTo>
                    <a:pt x="0" y="8572"/>
                  </a:lnTo>
                  <a:lnTo>
                    <a:pt x="0" y="139382"/>
                  </a:lnTo>
                  <a:lnTo>
                    <a:pt x="0" y="154622"/>
                  </a:lnTo>
                  <a:lnTo>
                    <a:pt x="82715" y="154622"/>
                  </a:lnTo>
                  <a:lnTo>
                    <a:pt x="82715" y="139382"/>
                  </a:lnTo>
                  <a:close/>
                </a:path>
                <a:path w="128904" h="155575">
                  <a:moveTo>
                    <a:pt x="125412" y="46494"/>
                  </a:moveTo>
                  <a:lnTo>
                    <a:pt x="106857" y="46494"/>
                  </a:lnTo>
                  <a:lnTo>
                    <a:pt x="106857" y="155143"/>
                  </a:lnTo>
                  <a:lnTo>
                    <a:pt x="125412" y="155143"/>
                  </a:lnTo>
                  <a:lnTo>
                    <a:pt x="125412" y="46494"/>
                  </a:lnTo>
                  <a:close/>
                </a:path>
                <a:path w="128904" h="155575">
                  <a:moveTo>
                    <a:pt x="128536" y="4914"/>
                  </a:moveTo>
                  <a:lnTo>
                    <a:pt x="123405" y="0"/>
                  </a:lnTo>
                  <a:lnTo>
                    <a:pt x="109093" y="0"/>
                  </a:lnTo>
                  <a:lnTo>
                    <a:pt x="103949" y="4914"/>
                  </a:lnTo>
                  <a:lnTo>
                    <a:pt x="103949" y="19443"/>
                  </a:lnTo>
                  <a:lnTo>
                    <a:pt x="109093" y="24142"/>
                  </a:lnTo>
                  <a:lnTo>
                    <a:pt x="123405" y="24142"/>
                  </a:lnTo>
                  <a:lnTo>
                    <a:pt x="128536" y="19443"/>
                  </a:lnTo>
                  <a:lnTo>
                    <a:pt x="128536" y="491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7" name="object 15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886113" y="6117265"/>
              <a:ext cx="87183" cy="111326"/>
            </a:xfrm>
            <a:prstGeom prst="rect">
              <a:avLst/>
            </a:prstGeom>
          </p:spPr>
        </p:pic>
        <p:sp>
          <p:nvSpPr>
            <p:cNvPr id="158" name="object 158"/>
            <p:cNvSpPr/>
            <p:nvPr/>
          </p:nvSpPr>
          <p:spPr>
            <a:xfrm>
              <a:off x="4005488" y="6073450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9" name="object 159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055563" y="6117265"/>
              <a:ext cx="92325" cy="114009"/>
            </a:xfrm>
            <a:prstGeom prst="rect">
              <a:avLst/>
            </a:prstGeom>
          </p:spPr>
        </p:pic>
      </p:grpSp>
      <p:grpSp>
        <p:nvGrpSpPr>
          <p:cNvPr id="160" name="object 160"/>
          <p:cNvGrpSpPr/>
          <p:nvPr/>
        </p:nvGrpSpPr>
        <p:grpSpPr>
          <a:xfrm>
            <a:off x="4217635" y="6069426"/>
            <a:ext cx="333375" cy="161925"/>
            <a:chOff x="4217635" y="6069426"/>
            <a:chExt cx="333375" cy="161925"/>
          </a:xfrm>
        </p:grpSpPr>
        <p:pic>
          <p:nvPicPr>
            <p:cNvPr id="161" name="object 161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4217635" y="6119948"/>
              <a:ext cx="86513" cy="111326"/>
            </a:xfrm>
            <a:prstGeom prst="rect">
              <a:avLst/>
            </a:prstGeom>
          </p:spPr>
        </p:pic>
        <p:pic>
          <p:nvPicPr>
            <p:cNvPr id="162" name="object 162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4340810" y="6117266"/>
              <a:ext cx="87183" cy="111326"/>
            </a:xfrm>
            <a:prstGeom prst="rect">
              <a:avLst/>
            </a:prstGeom>
          </p:spPr>
        </p:pic>
        <p:pic>
          <p:nvPicPr>
            <p:cNvPr id="163" name="object 16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455267" y="6069426"/>
              <a:ext cx="95231" cy="161848"/>
            </a:xfrm>
            <a:prstGeom prst="rect">
              <a:avLst/>
            </a:prstGeom>
          </p:spPr>
        </p:pic>
      </p:grpSp>
      <p:grpSp>
        <p:nvGrpSpPr>
          <p:cNvPr id="164" name="object 164"/>
          <p:cNvGrpSpPr/>
          <p:nvPr/>
        </p:nvGrpSpPr>
        <p:grpSpPr>
          <a:xfrm>
            <a:off x="4624046" y="6069426"/>
            <a:ext cx="302895" cy="161925"/>
            <a:chOff x="4624046" y="6069426"/>
            <a:chExt cx="302895" cy="161925"/>
          </a:xfrm>
        </p:grpSpPr>
        <p:pic>
          <p:nvPicPr>
            <p:cNvPr id="165" name="object 16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624046" y="6069426"/>
              <a:ext cx="95231" cy="161848"/>
            </a:xfrm>
            <a:prstGeom prst="rect">
              <a:avLst/>
            </a:prstGeom>
          </p:spPr>
        </p:pic>
        <p:pic>
          <p:nvPicPr>
            <p:cNvPr id="166" name="object 166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747891" y="6117266"/>
              <a:ext cx="92325" cy="114009"/>
            </a:xfrm>
            <a:prstGeom prst="rect">
              <a:avLst/>
            </a:prstGeom>
          </p:spPr>
        </p:pic>
        <p:sp>
          <p:nvSpPr>
            <p:cNvPr id="167" name="object 167"/>
            <p:cNvSpPr/>
            <p:nvPr/>
          </p:nvSpPr>
          <p:spPr>
            <a:xfrm>
              <a:off x="4866819" y="6117266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2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8" name="object 168"/>
          <p:cNvGrpSpPr/>
          <p:nvPr/>
        </p:nvGrpSpPr>
        <p:grpSpPr>
          <a:xfrm>
            <a:off x="4977251" y="6069426"/>
            <a:ext cx="968375" cy="161925"/>
            <a:chOff x="4977251" y="6069426"/>
            <a:chExt cx="968375" cy="161925"/>
          </a:xfrm>
        </p:grpSpPr>
        <p:pic>
          <p:nvPicPr>
            <p:cNvPr id="169" name="object 169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4977251" y="6117266"/>
              <a:ext cx="183756" cy="114009"/>
            </a:xfrm>
            <a:prstGeom prst="rect">
              <a:avLst/>
            </a:prstGeom>
          </p:spPr>
        </p:pic>
        <p:pic>
          <p:nvPicPr>
            <p:cNvPr id="170" name="object 170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5184927" y="6069426"/>
              <a:ext cx="87183" cy="159166"/>
            </a:xfrm>
            <a:prstGeom prst="rect">
              <a:avLst/>
            </a:prstGeom>
          </p:spPr>
        </p:pic>
        <p:pic>
          <p:nvPicPr>
            <p:cNvPr id="171" name="object 171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5293571" y="6117266"/>
              <a:ext cx="249703" cy="114009"/>
            </a:xfrm>
            <a:prstGeom prst="rect">
              <a:avLst/>
            </a:prstGeom>
          </p:spPr>
        </p:pic>
        <p:pic>
          <p:nvPicPr>
            <p:cNvPr id="172" name="object 172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5577477" y="6117266"/>
              <a:ext cx="253950" cy="114009"/>
            </a:xfrm>
            <a:prstGeom prst="rect">
              <a:avLst/>
            </a:prstGeom>
          </p:spPr>
        </p:pic>
        <p:pic>
          <p:nvPicPr>
            <p:cNvPr id="173" name="object 173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858030" y="6117266"/>
              <a:ext cx="87183" cy="111326"/>
            </a:xfrm>
            <a:prstGeom prst="rect">
              <a:avLst/>
            </a:prstGeom>
          </p:spPr>
        </p:pic>
      </p:grpSp>
      <p:grpSp>
        <p:nvGrpSpPr>
          <p:cNvPr id="174" name="object 174"/>
          <p:cNvGrpSpPr/>
          <p:nvPr/>
        </p:nvGrpSpPr>
        <p:grpSpPr>
          <a:xfrm>
            <a:off x="6026809" y="6073450"/>
            <a:ext cx="424180" cy="158115"/>
            <a:chOff x="6026809" y="6073450"/>
            <a:chExt cx="424180" cy="158115"/>
          </a:xfrm>
        </p:grpSpPr>
        <p:sp>
          <p:nvSpPr>
            <p:cNvPr id="175" name="object 175"/>
            <p:cNvSpPr/>
            <p:nvPr/>
          </p:nvSpPr>
          <p:spPr>
            <a:xfrm>
              <a:off x="6026797" y="6073457"/>
              <a:ext cx="128905" cy="155575"/>
            </a:xfrm>
            <a:custGeom>
              <a:avLst/>
              <a:gdLst/>
              <a:ahLst/>
              <a:cxnLst/>
              <a:rect l="l" t="t" r="r" b="b"/>
              <a:pathLst>
                <a:path w="128904" h="155575">
                  <a:moveTo>
                    <a:pt x="82715" y="139382"/>
                  </a:moveTo>
                  <a:lnTo>
                    <a:pt x="18783" y="139382"/>
                  </a:lnTo>
                  <a:lnTo>
                    <a:pt x="18783" y="8572"/>
                  </a:lnTo>
                  <a:lnTo>
                    <a:pt x="0" y="8572"/>
                  </a:lnTo>
                  <a:lnTo>
                    <a:pt x="0" y="139382"/>
                  </a:lnTo>
                  <a:lnTo>
                    <a:pt x="0" y="154622"/>
                  </a:lnTo>
                  <a:lnTo>
                    <a:pt x="82715" y="154622"/>
                  </a:lnTo>
                  <a:lnTo>
                    <a:pt x="82715" y="139382"/>
                  </a:lnTo>
                  <a:close/>
                </a:path>
                <a:path w="128904" h="155575">
                  <a:moveTo>
                    <a:pt x="125412" y="46494"/>
                  </a:moveTo>
                  <a:lnTo>
                    <a:pt x="106857" y="46494"/>
                  </a:lnTo>
                  <a:lnTo>
                    <a:pt x="106857" y="155143"/>
                  </a:lnTo>
                  <a:lnTo>
                    <a:pt x="125412" y="155143"/>
                  </a:lnTo>
                  <a:lnTo>
                    <a:pt x="125412" y="46494"/>
                  </a:lnTo>
                  <a:close/>
                </a:path>
                <a:path w="128904" h="155575">
                  <a:moveTo>
                    <a:pt x="128549" y="4914"/>
                  </a:moveTo>
                  <a:lnTo>
                    <a:pt x="123405" y="0"/>
                  </a:lnTo>
                  <a:lnTo>
                    <a:pt x="109093" y="0"/>
                  </a:lnTo>
                  <a:lnTo>
                    <a:pt x="103949" y="4914"/>
                  </a:lnTo>
                  <a:lnTo>
                    <a:pt x="103949" y="19443"/>
                  </a:lnTo>
                  <a:lnTo>
                    <a:pt x="109093" y="24142"/>
                  </a:lnTo>
                  <a:lnTo>
                    <a:pt x="123405" y="24142"/>
                  </a:lnTo>
                  <a:lnTo>
                    <a:pt x="128549" y="19443"/>
                  </a:lnTo>
                  <a:lnTo>
                    <a:pt x="128549" y="491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6" name="object 17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88881" y="6117265"/>
              <a:ext cx="87183" cy="111326"/>
            </a:xfrm>
            <a:prstGeom prst="rect">
              <a:avLst/>
            </a:prstGeom>
          </p:spPr>
        </p:pic>
        <p:sp>
          <p:nvSpPr>
            <p:cNvPr id="177" name="object 177"/>
            <p:cNvSpPr/>
            <p:nvPr/>
          </p:nvSpPr>
          <p:spPr>
            <a:xfrm>
              <a:off x="6308256" y="6073450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8" name="object 178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6358330" y="6117265"/>
              <a:ext cx="92325" cy="114009"/>
            </a:xfrm>
            <a:prstGeom prst="rect">
              <a:avLst/>
            </a:prstGeom>
          </p:spPr>
        </p:pic>
      </p:grpSp>
      <p:grpSp>
        <p:nvGrpSpPr>
          <p:cNvPr id="179" name="object 179"/>
          <p:cNvGrpSpPr/>
          <p:nvPr/>
        </p:nvGrpSpPr>
        <p:grpSpPr>
          <a:xfrm>
            <a:off x="6514143" y="6069426"/>
            <a:ext cx="271780" cy="161925"/>
            <a:chOff x="6514143" y="6069426"/>
            <a:chExt cx="271780" cy="161925"/>
          </a:xfrm>
        </p:grpSpPr>
        <p:pic>
          <p:nvPicPr>
            <p:cNvPr id="180" name="object 18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514143" y="6069426"/>
              <a:ext cx="95231" cy="161848"/>
            </a:xfrm>
            <a:prstGeom prst="rect">
              <a:avLst/>
            </a:prstGeom>
          </p:spPr>
        </p:pic>
        <p:sp>
          <p:nvSpPr>
            <p:cNvPr id="181" name="object 181"/>
            <p:cNvSpPr/>
            <p:nvPr/>
          </p:nvSpPr>
          <p:spPr>
            <a:xfrm>
              <a:off x="6643130" y="6073450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5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5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2" name="object 18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693205" y="6117266"/>
              <a:ext cx="92325" cy="114009"/>
            </a:xfrm>
            <a:prstGeom prst="rect">
              <a:avLst/>
            </a:prstGeom>
          </p:spPr>
        </p:pic>
      </p:grpSp>
      <p:grpSp>
        <p:nvGrpSpPr>
          <p:cNvPr id="183" name="object 183"/>
          <p:cNvGrpSpPr/>
          <p:nvPr/>
        </p:nvGrpSpPr>
        <p:grpSpPr>
          <a:xfrm>
            <a:off x="6812133" y="6085075"/>
            <a:ext cx="177165" cy="146685"/>
            <a:chOff x="6812133" y="6085075"/>
            <a:chExt cx="177165" cy="146685"/>
          </a:xfrm>
        </p:grpSpPr>
        <p:pic>
          <p:nvPicPr>
            <p:cNvPr id="184" name="object 184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6921447" y="6085075"/>
              <a:ext cx="67735" cy="146200"/>
            </a:xfrm>
            <a:prstGeom prst="rect">
              <a:avLst/>
            </a:prstGeom>
          </p:spPr>
        </p:pic>
        <p:pic>
          <p:nvPicPr>
            <p:cNvPr id="185" name="object 185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6812133" y="6117265"/>
              <a:ext cx="87183" cy="111326"/>
            </a:xfrm>
            <a:prstGeom prst="rect">
              <a:avLst/>
            </a:prstGeom>
          </p:spPr>
        </p:pic>
      </p:grpSp>
      <p:grpSp>
        <p:nvGrpSpPr>
          <p:cNvPr id="186" name="object 186"/>
          <p:cNvGrpSpPr/>
          <p:nvPr/>
        </p:nvGrpSpPr>
        <p:grpSpPr>
          <a:xfrm>
            <a:off x="7048200" y="6069426"/>
            <a:ext cx="245110" cy="161925"/>
            <a:chOff x="7048200" y="6069426"/>
            <a:chExt cx="245110" cy="161925"/>
          </a:xfrm>
        </p:grpSpPr>
        <p:pic>
          <p:nvPicPr>
            <p:cNvPr id="187" name="object 187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048200" y="6117266"/>
              <a:ext cx="85171" cy="114009"/>
            </a:xfrm>
            <a:prstGeom prst="rect">
              <a:avLst/>
            </a:prstGeom>
          </p:spPr>
        </p:pic>
        <p:pic>
          <p:nvPicPr>
            <p:cNvPr id="188" name="object 188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7167574" y="6069426"/>
              <a:ext cx="125186" cy="161848"/>
            </a:xfrm>
            <a:prstGeom prst="rect">
              <a:avLst/>
            </a:prstGeom>
          </p:spPr>
        </p:pic>
      </p:grpSp>
      <p:grpSp>
        <p:nvGrpSpPr>
          <p:cNvPr id="189" name="object 189"/>
          <p:cNvGrpSpPr/>
          <p:nvPr/>
        </p:nvGrpSpPr>
        <p:grpSpPr>
          <a:xfrm>
            <a:off x="7364072" y="6046624"/>
            <a:ext cx="955675" cy="184785"/>
            <a:chOff x="7364072" y="6046624"/>
            <a:chExt cx="955675" cy="184785"/>
          </a:xfrm>
        </p:grpSpPr>
        <p:pic>
          <p:nvPicPr>
            <p:cNvPr id="190" name="object 190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7364072" y="6046624"/>
              <a:ext cx="105514" cy="184650"/>
            </a:xfrm>
            <a:prstGeom prst="rect">
              <a:avLst/>
            </a:prstGeom>
          </p:spPr>
        </p:pic>
        <p:pic>
          <p:nvPicPr>
            <p:cNvPr id="191" name="object 191"/>
            <p:cNvPicPr/>
            <p:nvPr/>
          </p:nvPicPr>
          <p:blipFill>
            <a:blip r:embed="rId78" cstate="print"/>
            <a:stretch>
              <a:fillRect/>
            </a:stretch>
          </p:blipFill>
          <p:spPr>
            <a:xfrm>
              <a:off x="7507367" y="6069426"/>
              <a:ext cx="95231" cy="161848"/>
            </a:xfrm>
            <a:prstGeom prst="rect">
              <a:avLst/>
            </a:prstGeom>
          </p:spPr>
        </p:pic>
        <p:pic>
          <p:nvPicPr>
            <p:cNvPr id="192" name="object 192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7623165" y="6117265"/>
              <a:ext cx="92325" cy="114009"/>
            </a:xfrm>
            <a:prstGeom prst="rect">
              <a:avLst/>
            </a:prstGeom>
          </p:spPr>
        </p:pic>
        <p:pic>
          <p:nvPicPr>
            <p:cNvPr id="193" name="object 193"/>
            <p:cNvPicPr/>
            <p:nvPr/>
          </p:nvPicPr>
          <p:blipFill>
            <a:blip r:embed="rId79" cstate="print"/>
            <a:stretch>
              <a:fillRect/>
            </a:stretch>
          </p:blipFill>
          <p:spPr>
            <a:xfrm>
              <a:off x="7742092" y="6066744"/>
              <a:ext cx="228018" cy="164531"/>
            </a:xfrm>
            <a:prstGeom prst="rect">
              <a:avLst/>
            </a:prstGeom>
          </p:spPr>
        </p:pic>
        <p:sp>
          <p:nvSpPr>
            <p:cNvPr id="194" name="object 194"/>
            <p:cNvSpPr/>
            <p:nvPr/>
          </p:nvSpPr>
          <p:spPr>
            <a:xfrm>
              <a:off x="8006773" y="6069426"/>
              <a:ext cx="30480" cy="161925"/>
            </a:xfrm>
            <a:custGeom>
              <a:avLst/>
              <a:gdLst/>
              <a:ahLst/>
              <a:cxnLst/>
              <a:rect l="l" t="t" r="r" b="b"/>
              <a:pathLst>
                <a:path w="30479" h="161925">
                  <a:moveTo>
                    <a:pt x="18554" y="0"/>
                  </a:moveTo>
                  <a:lnTo>
                    <a:pt x="0" y="0"/>
                  </a:lnTo>
                  <a:lnTo>
                    <a:pt x="0" y="137258"/>
                  </a:lnTo>
                  <a:lnTo>
                    <a:pt x="1089" y="147702"/>
                  </a:lnTo>
                  <a:lnTo>
                    <a:pt x="4526" y="155421"/>
                  </a:lnTo>
                  <a:lnTo>
                    <a:pt x="10562" y="160207"/>
                  </a:lnTo>
                  <a:lnTo>
                    <a:pt x="19448" y="161848"/>
                  </a:lnTo>
                  <a:lnTo>
                    <a:pt x="24143" y="161848"/>
                  </a:lnTo>
                  <a:lnTo>
                    <a:pt x="27496" y="161178"/>
                  </a:lnTo>
                  <a:lnTo>
                    <a:pt x="30179" y="159836"/>
                  </a:lnTo>
                  <a:lnTo>
                    <a:pt x="27719" y="145976"/>
                  </a:lnTo>
                  <a:lnTo>
                    <a:pt x="25931" y="146423"/>
                  </a:lnTo>
                  <a:lnTo>
                    <a:pt x="21013" y="146423"/>
                  </a:lnTo>
                  <a:lnTo>
                    <a:pt x="18554" y="144411"/>
                  </a:lnTo>
                  <a:lnTo>
                    <a:pt x="1855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5" name="object 19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063777" y="6069426"/>
              <a:ext cx="141282" cy="161848"/>
            </a:xfrm>
            <a:prstGeom prst="rect">
              <a:avLst/>
            </a:prstGeom>
          </p:spPr>
        </p:pic>
        <p:pic>
          <p:nvPicPr>
            <p:cNvPr id="196" name="object 196"/>
            <p:cNvPicPr/>
            <p:nvPr/>
          </p:nvPicPr>
          <p:blipFill>
            <a:blip r:embed="rId80" cstate="print"/>
            <a:stretch>
              <a:fillRect/>
            </a:stretch>
          </p:blipFill>
          <p:spPr>
            <a:xfrm>
              <a:off x="8231662" y="6117265"/>
              <a:ext cx="88055" cy="114009"/>
            </a:xfrm>
            <a:prstGeom prst="rect">
              <a:avLst/>
            </a:prstGeom>
          </p:spPr>
        </p:pic>
      </p:grpSp>
      <p:grpSp>
        <p:nvGrpSpPr>
          <p:cNvPr id="197" name="object 197"/>
          <p:cNvGrpSpPr/>
          <p:nvPr/>
        </p:nvGrpSpPr>
        <p:grpSpPr>
          <a:xfrm>
            <a:off x="1566804" y="6335001"/>
            <a:ext cx="816610" cy="200025"/>
            <a:chOff x="1566804" y="6335001"/>
            <a:chExt cx="816610" cy="200025"/>
          </a:xfrm>
        </p:grpSpPr>
        <p:pic>
          <p:nvPicPr>
            <p:cNvPr id="198" name="object 198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1566804" y="6347520"/>
              <a:ext cx="111550" cy="152012"/>
            </a:xfrm>
            <a:prstGeom prst="rect">
              <a:avLst/>
            </a:prstGeom>
          </p:spPr>
        </p:pic>
        <p:pic>
          <p:nvPicPr>
            <p:cNvPr id="199" name="object 199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1711439" y="6385523"/>
              <a:ext cx="150894" cy="114009"/>
            </a:xfrm>
            <a:prstGeom prst="rect">
              <a:avLst/>
            </a:prstGeom>
          </p:spPr>
        </p:pic>
        <p:pic>
          <p:nvPicPr>
            <p:cNvPr id="200" name="object 200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1884912" y="6335001"/>
              <a:ext cx="98584" cy="161848"/>
            </a:xfrm>
            <a:prstGeom prst="rect">
              <a:avLst/>
            </a:prstGeom>
          </p:spPr>
        </p:pic>
        <p:pic>
          <p:nvPicPr>
            <p:cNvPr id="201" name="object 201"/>
            <p:cNvPicPr/>
            <p:nvPr/>
          </p:nvPicPr>
          <p:blipFill>
            <a:blip r:embed="rId84" cstate="print"/>
            <a:stretch>
              <a:fillRect/>
            </a:stretch>
          </p:blipFill>
          <p:spPr>
            <a:xfrm>
              <a:off x="2017029" y="6337684"/>
              <a:ext cx="190909" cy="161848"/>
            </a:xfrm>
            <a:prstGeom prst="rect">
              <a:avLst/>
            </a:prstGeom>
          </p:spPr>
        </p:pic>
        <p:pic>
          <p:nvPicPr>
            <p:cNvPr id="202" name="object 20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34541" y="6385523"/>
              <a:ext cx="87183" cy="111326"/>
            </a:xfrm>
            <a:prstGeom prst="rect">
              <a:avLst/>
            </a:prstGeom>
          </p:spPr>
        </p:pic>
        <p:sp>
          <p:nvSpPr>
            <p:cNvPr id="203" name="object 203"/>
            <p:cNvSpPr/>
            <p:nvPr/>
          </p:nvSpPr>
          <p:spPr>
            <a:xfrm>
              <a:off x="2348998" y="6471142"/>
              <a:ext cx="34290" cy="64135"/>
            </a:xfrm>
            <a:custGeom>
              <a:avLst/>
              <a:gdLst/>
              <a:ahLst/>
              <a:cxnLst/>
              <a:rect l="l" t="t" r="r" b="b"/>
              <a:pathLst>
                <a:path w="34289" h="64134">
                  <a:moveTo>
                    <a:pt x="18330" y="0"/>
                  </a:moveTo>
                  <a:lnTo>
                    <a:pt x="10953" y="0"/>
                  </a:lnTo>
                  <a:lnTo>
                    <a:pt x="4694" y="4918"/>
                  </a:lnTo>
                  <a:lnTo>
                    <a:pt x="4694" y="21460"/>
                  </a:lnTo>
                  <a:lnTo>
                    <a:pt x="10730" y="25931"/>
                  </a:lnTo>
                  <a:lnTo>
                    <a:pt x="19448" y="25931"/>
                  </a:lnTo>
                  <a:lnTo>
                    <a:pt x="20342" y="25707"/>
                  </a:lnTo>
                  <a:lnTo>
                    <a:pt x="18956" y="34181"/>
                  </a:lnTo>
                  <a:lnTo>
                    <a:pt x="14949" y="41691"/>
                  </a:lnTo>
                  <a:lnTo>
                    <a:pt x="8554" y="48027"/>
                  </a:lnTo>
                  <a:lnTo>
                    <a:pt x="0" y="52980"/>
                  </a:lnTo>
                  <a:lnTo>
                    <a:pt x="4471" y="63711"/>
                  </a:lnTo>
                  <a:lnTo>
                    <a:pt x="16815" y="56770"/>
                  </a:lnTo>
                  <a:lnTo>
                    <a:pt x="26099" y="47252"/>
                  </a:lnTo>
                  <a:lnTo>
                    <a:pt x="31946" y="35512"/>
                  </a:lnTo>
                  <a:lnTo>
                    <a:pt x="33979" y="21907"/>
                  </a:lnTo>
                  <a:lnTo>
                    <a:pt x="32917" y="12731"/>
                  </a:lnTo>
                  <a:lnTo>
                    <a:pt x="29843" y="5840"/>
                  </a:lnTo>
                  <a:lnTo>
                    <a:pt x="24925" y="1505"/>
                  </a:lnTo>
                  <a:lnTo>
                    <a:pt x="1833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4" name="object 204"/>
          <p:cNvGrpSpPr/>
          <p:nvPr/>
        </p:nvGrpSpPr>
        <p:grpSpPr>
          <a:xfrm>
            <a:off x="4672332" y="6335001"/>
            <a:ext cx="1072515" cy="165100"/>
            <a:chOff x="4672332" y="6335001"/>
            <a:chExt cx="1072515" cy="165100"/>
          </a:xfrm>
        </p:grpSpPr>
        <p:pic>
          <p:nvPicPr>
            <p:cNvPr id="205" name="object 205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4672332" y="6350202"/>
              <a:ext cx="179732" cy="149330"/>
            </a:xfrm>
            <a:prstGeom prst="rect">
              <a:avLst/>
            </a:prstGeom>
          </p:spPr>
        </p:pic>
        <p:pic>
          <p:nvPicPr>
            <p:cNvPr id="206" name="object 206"/>
            <p:cNvPicPr/>
            <p:nvPr/>
          </p:nvPicPr>
          <p:blipFill>
            <a:blip r:embed="rId86" cstate="print"/>
            <a:stretch>
              <a:fillRect/>
            </a:stretch>
          </p:blipFill>
          <p:spPr>
            <a:xfrm>
              <a:off x="4886267" y="6335001"/>
              <a:ext cx="297095" cy="164531"/>
            </a:xfrm>
            <a:prstGeom prst="rect">
              <a:avLst/>
            </a:prstGeom>
          </p:spPr>
        </p:pic>
        <p:pic>
          <p:nvPicPr>
            <p:cNvPr id="207" name="object 207"/>
            <p:cNvPicPr/>
            <p:nvPr/>
          </p:nvPicPr>
          <p:blipFill>
            <a:blip r:embed="rId87" cstate="print"/>
            <a:stretch>
              <a:fillRect/>
            </a:stretch>
          </p:blipFill>
          <p:spPr>
            <a:xfrm>
              <a:off x="5203482" y="6343272"/>
              <a:ext cx="85171" cy="156260"/>
            </a:xfrm>
            <a:prstGeom prst="rect">
              <a:avLst/>
            </a:prstGeom>
          </p:spPr>
        </p:pic>
        <p:pic>
          <p:nvPicPr>
            <p:cNvPr id="208" name="object 20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315032" y="6385523"/>
              <a:ext cx="86065" cy="114009"/>
            </a:xfrm>
            <a:prstGeom prst="rect">
              <a:avLst/>
            </a:prstGeom>
          </p:spPr>
        </p:pic>
        <p:pic>
          <p:nvPicPr>
            <p:cNvPr id="209" name="object 20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425018" y="6337684"/>
              <a:ext cx="87183" cy="159166"/>
            </a:xfrm>
            <a:prstGeom prst="rect">
              <a:avLst/>
            </a:prstGeom>
          </p:spPr>
        </p:pic>
        <p:pic>
          <p:nvPicPr>
            <p:cNvPr id="210" name="object 210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538580" y="6385523"/>
              <a:ext cx="92325" cy="114009"/>
            </a:xfrm>
            <a:prstGeom prst="rect">
              <a:avLst/>
            </a:prstGeom>
          </p:spPr>
        </p:pic>
        <p:pic>
          <p:nvPicPr>
            <p:cNvPr id="211" name="object 211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657507" y="6385523"/>
              <a:ext cx="87183" cy="111326"/>
            </a:xfrm>
            <a:prstGeom prst="rect">
              <a:avLst/>
            </a:prstGeom>
          </p:spPr>
        </p:pic>
      </p:grpSp>
      <p:grpSp>
        <p:nvGrpSpPr>
          <p:cNvPr id="212" name="object 212"/>
          <p:cNvGrpSpPr/>
          <p:nvPr/>
        </p:nvGrpSpPr>
        <p:grpSpPr>
          <a:xfrm>
            <a:off x="5816674" y="6337684"/>
            <a:ext cx="271780" cy="161925"/>
            <a:chOff x="5816674" y="6337684"/>
            <a:chExt cx="271780" cy="161925"/>
          </a:xfrm>
        </p:grpSpPr>
        <p:pic>
          <p:nvPicPr>
            <p:cNvPr id="213" name="object 21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816674" y="6337684"/>
              <a:ext cx="95231" cy="161848"/>
            </a:xfrm>
            <a:prstGeom prst="rect">
              <a:avLst/>
            </a:prstGeom>
          </p:spPr>
        </p:pic>
        <p:sp>
          <p:nvSpPr>
            <p:cNvPr id="214" name="object 214"/>
            <p:cNvSpPr/>
            <p:nvPr/>
          </p:nvSpPr>
          <p:spPr>
            <a:xfrm>
              <a:off x="5945661" y="6341707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5" name="object 215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995735" y="6385523"/>
              <a:ext cx="92325" cy="114009"/>
            </a:xfrm>
            <a:prstGeom prst="rect">
              <a:avLst/>
            </a:prstGeom>
          </p:spPr>
        </p:pic>
      </p:grpSp>
      <p:grpSp>
        <p:nvGrpSpPr>
          <p:cNvPr id="216" name="object 216"/>
          <p:cNvGrpSpPr/>
          <p:nvPr/>
        </p:nvGrpSpPr>
        <p:grpSpPr>
          <a:xfrm>
            <a:off x="6159373" y="6337684"/>
            <a:ext cx="247650" cy="161925"/>
            <a:chOff x="6159373" y="6337684"/>
            <a:chExt cx="247650" cy="161925"/>
          </a:xfrm>
        </p:grpSpPr>
        <p:pic>
          <p:nvPicPr>
            <p:cNvPr id="217" name="object 217"/>
            <p:cNvPicPr/>
            <p:nvPr/>
          </p:nvPicPr>
          <p:blipFill>
            <a:blip r:embed="rId88" cstate="print"/>
            <a:stretch>
              <a:fillRect/>
            </a:stretch>
          </p:blipFill>
          <p:spPr>
            <a:xfrm>
              <a:off x="6159373" y="6337684"/>
              <a:ext cx="95231" cy="161848"/>
            </a:xfrm>
            <a:prstGeom prst="rect">
              <a:avLst/>
            </a:prstGeom>
          </p:spPr>
        </p:pic>
        <p:sp>
          <p:nvSpPr>
            <p:cNvPr id="218" name="object 218"/>
            <p:cNvSpPr/>
            <p:nvPr/>
          </p:nvSpPr>
          <p:spPr>
            <a:xfrm>
              <a:off x="6280312" y="6341707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9" name="object 219"/>
            <p:cNvPicPr/>
            <p:nvPr/>
          </p:nvPicPr>
          <p:blipFill>
            <a:blip r:embed="rId89" cstate="print"/>
            <a:stretch>
              <a:fillRect/>
            </a:stretch>
          </p:blipFill>
          <p:spPr>
            <a:xfrm>
              <a:off x="6326363" y="6385523"/>
              <a:ext cx="80253" cy="114009"/>
            </a:xfrm>
            <a:prstGeom prst="rect">
              <a:avLst/>
            </a:prstGeom>
          </p:spPr>
        </p:pic>
      </p:grpSp>
      <p:grpSp>
        <p:nvGrpSpPr>
          <p:cNvPr id="220" name="object 220"/>
          <p:cNvGrpSpPr/>
          <p:nvPr/>
        </p:nvGrpSpPr>
        <p:grpSpPr>
          <a:xfrm>
            <a:off x="6465410" y="6385523"/>
            <a:ext cx="285750" cy="114300"/>
            <a:chOff x="6465410" y="6385523"/>
            <a:chExt cx="285750" cy="114300"/>
          </a:xfrm>
        </p:grpSpPr>
        <p:pic>
          <p:nvPicPr>
            <p:cNvPr id="221" name="object 221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6465410" y="6388206"/>
              <a:ext cx="82489" cy="108644"/>
            </a:xfrm>
            <a:prstGeom prst="rect">
              <a:avLst/>
            </a:prstGeom>
          </p:spPr>
        </p:pic>
        <p:pic>
          <p:nvPicPr>
            <p:cNvPr id="222" name="object 222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568018" y="6388206"/>
              <a:ext cx="86513" cy="111326"/>
            </a:xfrm>
            <a:prstGeom prst="rect">
              <a:avLst/>
            </a:prstGeom>
          </p:spPr>
        </p:pic>
        <p:sp>
          <p:nvSpPr>
            <p:cNvPr id="223" name="object 223"/>
            <p:cNvSpPr/>
            <p:nvPr/>
          </p:nvSpPr>
          <p:spPr>
            <a:xfrm>
              <a:off x="6691193" y="6385523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1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4" name="object 224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2304513" y="6337684"/>
            <a:ext cx="2311262" cy="430105"/>
          </a:xfrm>
          <a:prstGeom prst="rect">
            <a:avLst/>
          </a:prstGeom>
        </p:spPr>
      </p:pic>
      <p:grpSp>
        <p:nvGrpSpPr>
          <p:cNvPr id="225" name="object 225"/>
          <p:cNvGrpSpPr/>
          <p:nvPr/>
        </p:nvGrpSpPr>
        <p:grpSpPr>
          <a:xfrm>
            <a:off x="6813698" y="6353332"/>
            <a:ext cx="464184" cy="146685"/>
            <a:chOff x="6813698" y="6353332"/>
            <a:chExt cx="464184" cy="146685"/>
          </a:xfrm>
        </p:grpSpPr>
        <p:pic>
          <p:nvPicPr>
            <p:cNvPr id="226" name="object 226"/>
            <p:cNvPicPr/>
            <p:nvPr/>
          </p:nvPicPr>
          <p:blipFill>
            <a:blip r:embed="rId92" cstate="print"/>
            <a:stretch>
              <a:fillRect/>
            </a:stretch>
          </p:blipFill>
          <p:spPr>
            <a:xfrm>
              <a:off x="6813698" y="6353332"/>
              <a:ext cx="349852" cy="146200"/>
            </a:xfrm>
            <a:prstGeom prst="rect">
              <a:avLst/>
            </a:prstGeom>
          </p:spPr>
        </p:pic>
        <p:pic>
          <p:nvPicPr>
            <p:cNvPr id="227" name="object 22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190152" y="6385523"/>
              <a:ext cx="87183" cy="111326"/>
            </a:xfrm>
            <a:prstGeom prst="rect">
              <a:avLst/>
            </a:prstGeom>
          </p:spPr>
        </p:pic>
      </p:grpSp>
      <p:grpSp>
        <p:nvGrpSpPr>
          <p:cNvPr id="228" name="object 228"/>
          <p:cNvGrpSpPr/>
          <p:nvPr/>
        </p:nvGrpSpPr>
        <p:grpSpPr>
          <a:xfrm>
            <a:off x="7358931" y="6341708"/>
            <a:ext cx="424180" cy="158115"/>
            <a:chOff x="7358931" y="6341708"/>
            <a:chExt cx="424180" cy="158115"/>
          </a:xfrm>
        </p:grpSpPr>
        <p:sp>
          <p:nvSpPr>
            <p:cNvPr id="229" name="object 229"/>
            <p:cNvSpPr/>
            <p:nvPr/>
          </p:nvSpPr>
          <p:spPr>
            <a:xfrm>
              <a:off x="7358926" y="6341719"/>
              <a:ext cx="128905" cy="156210"/>
            </a:xfrm>
            <a:custGeom>
              <a:avLst/>
              <a:gdLst/>
              <a:ahLst/>
              <a:cxnLst/>
              <a:rect l="l" t="t" r="r" b="b"/>
              <a:pathLst>
                <a:path w="128904" h="156210">
                  <a:moveTo>
                    <a:pt x="82715" y="139090"/>
                  </a:moveTo>
                  <a:lnTo>
                    <a:pt x="18783" y="139090"/>
                  </a:lnTo>
                  <a:lnTo>
                    <a:pt x="18783" y="8280"/>
                  </a:lnTo>
                  <a:lnTo>
                    <a:pt x="0" y="8280"/>
                  </a:lnTo>
                  <a:lnTo>
                    <a:pt x="0" y="139090"/>
                  </a:lnTo>
                  <a:lnTo>
                    <a:pt x="0" y="155600"/>
                  </a:lnTo>
                  <a:lnTo>
                    <a:pt x="82715" y="155600"/>
                  </a:lnTo>
                  <a:lnTo>
                    <a:pt x="82715" y="139090"/>
                  </a:lnTo>
                  <a:close/>
                </a:path>
                <a:path w="128904" h="156210">
                  <a:moveTo>
                    <a:pt x="125412" y="46494"/>
                  </a:moveTo>
                  <a:lnTo>
                    <a:pt x="106857" y="46494"/>
                  </a:lnTo>
                  <a:lnTo>
                    <a:pt x="106857" y="155143"/>
                  </a:lnTo>
                  <a:lnTo>
                    <a:pt x="125412" y="155143"/>
                  </a:lnTo>
                  <a:lnTo>
                    <a:pt x="125412" y="46494"/>
                  </a:lnTo>
                  <a:close/>
                </a:path>
                <a:path w="128904" h="156210">
                  <a:moveTo>
                    <a:pt x="128536" y="4914"/>
                  </a:moveTo>
                  <a:lnTo>
                    <a:pt x="123393" y="0"/>
                  </a:lnTo>
                  <a:lnTo>
                    <a:pt x="109093" y="0"/>
                  </a:lnTo>
                  <a:lnTo>
                    <a:pt x="103949" y="4914"/>
                  </a:lnTo>
                  <a:lnTo>
                    <a:pt x="103949" y="19443"/>
                  </a:lnTo>
                  <a:lnTo>
                    <a:pt x="109093" y="24142"/>
                  </a:lnTo>
                  <a:lnTo>
                    <a:pt x="123393" y="24142"/>
                  </a:lnTo>
                  <a:lnTo>
                    <a:pt x="128536" y="19443"/>
                  </a:lnTo>
                  <a:lnTo>
                    <a:pt x="128536" y="491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0" name="object 23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521003" y="6385523"/>
              <a:ext cx="87183" cy="111326"/>
            </a:xfrm>
            <a:prstGeom prst="rect">
              <a:avLst/>
            </a:prstGeom>
          </p:spPr>
        </p:pic>
        <p:sp>
          <p:nvSpPr>
            <p:cNvPr id="231" name="object 231"/>
            <p:cNvSpPr/>
            <p:nvPr/>
          </p:nvSpPr>
          <p:spPr>
            <a:xfrm>
              <a:off x="7640378" y="6341708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5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5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2" name="object 232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7690452" y="6385523"/>
              <a:ext cx="92325" cy="114009"/>
            </a:xfrm>
            <a:prstGeom prst="rect">
              <a:avLst/>
            </a:prstGeom>
          </p:spPr>
        </p:pic>
      </p:grpSp>
      <p:grpSp>
        <p:nvGrpSpPr>
          <p:cNvPr id="233" name="object 233"/>
          <p:cNvGrpSpPr/>
          <p:nvPr/>
        </p:nvGrpSpPr>
        <p:grpSpPr>
          <a:xfrm>
            <a:off x="1573511" y="6609964"/>
            <a:ext cx="320040" cy="158115"/>
            <a:chOff x="1573511" y="6609964"/>
            <a:chExt cx="320040" cy="158115"/>
          </a:xfrm>
        </p:grpSpPr>
        <p:pic>
          <p:nvPicPr>
            <p:cNvPr id="234" name="object 234"/>
            <p:cNvPicPr/>
            <p:nvPr/>
          </p:nvPicPr>
          <p:blipFill>
            <a:blip r:embed="rId93" cstate="print"/>
            <a:stretch>
              <a:fillRect/>
            </a:stretch>
          </p:blipFill>
          <p:spPr>
            <a:xfrm>
              <a:off x="1573511" y="6653780"/>
              <a:ext cx="159836" cy="114009"/>
            </a:xfrm>
            <a:prstGeom prst="rect">
              <a:avLst/>
            </a:prstGeom>
          </p:spPr>
        </p:pic>
        <p:sp>
          <p:nvSpPr>
            <p:cNvPr id="235" name="object 235"/>
            <p:cNvSpPr/>
            <p:nvPr/>
          </p:nvSpPr>
          <p:spPr>
            <a:xfrm>
              <a:off x="1757044" y="6609964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6" name="object 236"/>
            <p:cNvPicPr/>
            <p:nvPr/>
          </p:nvPicPr>
          <p:blipFill>
            <a:blip r:embed="rId94" cstate="print"/>
            <a:stretch>
              <a:fillRect/>
            </a:stretch>
          </p:blipFill>
          <p:spPr>
            <a:xfrm>
              <a:off x="1807119" y="6653780"/>
              <a:ext cx="86065" cy="114009"/>
            </a:xfrm>
            <a:prstGeom prst="rect">
              <a:avLst/>
            </a:prstGeom>
          </p:spPr>
        </p:pic>
      </p:grpSp>
      <p:grpSp>
        <p:nvGrpSpPr>
          <p:cNvPr id="237" name="object 237"/>
          <p:cNvGrpSpPr/>
          <p:nvPr/>
        </p:nvGrpSpPr>
        <p:grpSpPr>
          <a:xfrm>
            <a:off x="1917105" y="6605940"/>
            <a:ext cx="320040" cy="161925"/>
            <a:chOff x="1917105" y="6605940"/>
            <a:chExt cx="320040" cy="161925"/>
          </a:xfrm>
        </p:grpSpPr>
        <p:pic>
          <p:nvPicPr>
            <p:cNvPr id="238" name="object 23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30667" y="6653780"/>
              <a:ext cx="92325" cy="114009"/>
            </a:xfrm>
            <a:prstGeom prst="rect">
              <a:avLst/>
            </a:prstGeom>
          </p:spPr>
        </p:pic>
        <p:pic>
          <p:nvPicPr>
            <p:cNvPr id="239" name="object 23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917105" y="6605940"/>
              <a:ext cx="87183" cy="159166"/>
            </a:xfrm>
            <a:prstGeom prst="rect">
              <a:avLst/>
            </a:prstGeom>
          </p:spPr>
        </p:pic>
        <p:pic>
          <p:nvPicPr>
            <p:cNvPr id="240" name="object 24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149594" y="6653780"/>
              <a:ext cx="87183" cy="111326"/>
            </a:xfrm>
            <a:prstGeom prst="rect">
              <a:avLst/>
            </a:prstGeom>
          </p:spPr>
        </p:pic>
      </p:grpSp>
      <p:grpSp>
        <p:nvGrpSpPr>
          <p:cNvPr id="241" name="object 241"/>
          <p:cNvGrpSpPr/>
          <p:nvPr/>
        </p:nvGrpSpPr>
        <p:grpSpPr>
          <a:xfrm>
            <a:off x="4685969" y="6653779"/>
            <a:ext cx="493395" cy="161925"/>
            <a:chOff x="4685969" y="6653779"/>
            <a:chExt cx="493395" cy="161925"/>
          </a:xfrm>
        </p:grpSpPr>
        <p:pic>
          <p:nvPicPr>
            <p:cNvPr id="242" name="object 242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4685969" y="6653779"/>
              <a:ext cx="150894" cy="114009"/>
            </a:xfrm>
            <a:prstGeom prst="rect">
              <a:avLst/>
            </a:prstGeom>
          </p:spPr>
        </p:pic>
        <p:pic>
          <p:nvPicPr>
            <p:cNvPr id="243" name="object 243"/>
            <p:cNvPicPr/>
            <p:nvPr/>
          </p:nvPicPr>
          <p:blipFill>
            <a:blip r:embed="rId95" cstate="print"/>
            <a:stretch>
              <a:fillRect/>
            </a:stretch>
          </p:blipFill>
          <p:spPr>
            <a:xfrm>
              <a:off x="4862796" y="6653779"/>
              <a:ext cx="202310" cy="161401"/>
            </a:xfrm>
            <a:prstGeom prst="rect">
              <a:avLst/>
            </a:prstGeom>
          </p:spPr>
        </p:pic>
        <p:pic>
          <p:nvPicPr>
            <p:cNvPr id="244" name="object 24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091709" y="6653779"/>
              <a:ext cx="87183" cy="111326"/>
            </a:xfrm>
            <a:prstGeom prst="rect">
              <a:avLst/>
            </a:prstGeom>
          </p:spPr>
        </p:pic>
      </p:grpSp>
      <p:grpSp>
        <p:nvGrpSpPr>
          <p:cNvPr id="245" name="object 245"/>
          <p:cNvGrpSpPr/>
          <p:nvPr/>
        </p:nvGrpSpPr>
        <p:grpSpPr>
          <a:xfrm>
            <a:off x="5257134" y="6653779"/>
            <a:ext cx="273685" cy="114300"/>
            <a:chOff x="5257134" y="6653779"/>
            <a:chExt cx="273685" cy="114300"/>
          </a:xfrm>
        </p:grpSpPr>
        <p:pic>
          <p:nvPicPr>
            <p:cNvPr id="246" name="object 246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5257134" y="6656462"/>
              <a:ext cx="86513" cy="111326"/>
            </a:xfrm>
            <a:prstGeom prst="rect">
              <a:avLst/>
            </a:prstGeom>
          </p:spPr>
        </p:pic>
        <p:pic>
          <p:nvPicPr>
            <p:cNvPr id="247" name="object 247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380309" y="6653779"/>
              <a:ext cx="150224" cy="111326"/>
            </a:xfrm>
            <a:prstGeom prst="rect">
              <a:avLst/>
            </a:prstGeom>
          </p:spPr>
        </p:pic>
      </p:grpSp>
      <p:grpSp>
        <p:nvGrpSpPr>
          <p:cNvPr id="248" name="object 248"/>
          <p:cNvGrpSpPr/>
          <p:nvPr/>
        </p:nvGrpSpPr>
        <p:grpSpPr>
          <a:xfrm>
            <a:off x="5610340" y="6605940"/>
            <a:ext cx="424180" cy="161925"/>
            <a:chOff x="5610340" y="6605940"/>
            <a:chExt cx="424180" cy="161925"/>
          </a:xfrm>
        </p:grpSpPr>
        <p:pic>
          <p:nvPicPr>
            <p:cNvPr id="249" name="object 249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610340" y="6653780"/>
              <a:ext cx="87183" cy="111326"/>
            </a:xfrm>
            <a:prstGeom prst="rect">
              <a:avLst/>
            </a:prstGeom>
          </p:spPr>
        </p:pic>
        <p:pic>
          <p:nvPicPr>
            <p:cNvPr id="250" name="object 25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725915" y="6653780"/>
              <a:ext cx="85171" cy="114009"/>
            </a:xfrm>
            <a:prstGeom prst="rect">
              <a:avLst/>
            </a:prstGeom>
          </p:spPr>
        </p:pic>
        <p:pic>
          <p:nvPicPr>
            <p:cNvPr id="251" name="object 251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837242" y="6653780"/>
              <a:ext cx="86065" cy="114009"/>
            </a:xfrm>
            <a:prstGeom prst="rect">
              <a:avLst/>
            </a:prstGeom>
          </p:spPr>
        </p:pic>
        <p:pic>
          <p:nvPicPr>
            <p:cNvPr id="252" name="object 252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947227" y="6605940"/>
              <a:ext cx="87183" cy="159166"/>
            </a:xfrm>
            <a:prstGeom prst="rect">
              <a:avLst/>
            </a:prstGeom>
          </p:spPr>
        </p:pic>
      </p:grpSp>
      <p:grpSp>
        <p:nvGrpSpPr>
          <p:cNvPr id="253" name="object 253"/>
          <p:cNvGrpSpPr/>
          <p:nvPr/>
        </p:nvGrpSpPr>
        <p:grpSpPr>
          <a:xfrm>
            <a:off x="6105723" y="6605940"/>
            <a:ext cx="302895" cy="161925"/>
            <a:chOff x="6105723" y="6605940"/>
            <a:chExt cx="302895" cy="161925"/>
          </a:xfrm>
        </p:grpSpPr>
        <p:pic>
          <p:nvPicPr>
            <p:cNvPr id="254" name="object 25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105723" y="6605940"/>
              <a:ext cx="95231" cy="161848"/>
            </a:xfrm>
            <a:prstGeom prst="rect">
              <a:avLst/>
            </a:prstGeom>
          </p:spPr>
        </p:pic>
        <p:pic>
          <p:nvPicPr>
            <p:cNvPr id="255" name="object 255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6229568" y="6653780"/>
              <a:ext cx="92325" cy="114009"/>
            </a:xfrm>
            <a:prstGeom prst="rect">
              <a:avLst/>
            </a:prstGeom>
          </p:spPr>
        </p:pic>
        <p:sp>
          <p:nvSpPr>
            <p:cNvPr id="256" name="object 256"/>
            <p:cNvSpPr/>
            <p:nvPr/>
          </p:nvSpPr>
          <p:spPr>
            <a:xfrm>
              <a:off x="6348496" y="6653780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59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2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7" name="object 257"/>
          <p:cNvGrpSpPr/>
          <p:nvPr/>
        </p:nvGrpSpPr>
        <p:grpSpPr>
          <a:xfrm>
            <a:off x="6472788" y="6603258"/>
            <a:ext cx="1193800" cy="212090"/>
            <a:chOff x="6472788" y="6603258"/>
            <a:chExt cx="1193800" cy="212090"/>
          </a:xfrm>
        </p:grpSpPr>
        <p:pic>
          <p:nvPicPr>
            <p:cNvPr id="258" name="object 25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472788" y="6618459"/>
              <a:ext cx="86736" cy="146647"/>
            </a:xfrm>
            <a:prstGeom prst="rect">
              <a:avLst/>
            </a:prstGeom>
          </p:spPr>
        </p:pic>
        <p:pic>
          <p:nvPicPr>
            <p:cNvPr id="259" name="object 25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588809" y="6653779"/>
              <a:ext cx="87183" cy="111326"/>
            </a:xfrm>
            <a:prstGeom prst="rect">
              <a:avLst/>
            </a:prstGeom>
          </p:spPr>
        </p:pic>
        <p:pic>
          <p:nvPicPr>
            <p:cNvPr id="260" name="object 26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703266" y="6605940"/>
              <a:ext cx="95231" cy="161848"/>
            </a:xfrm>
            <a:prstGeom prst="rect">
              <a:avLst/>
            </a:prstGeom>
          </p:spPr>
        </p:pic>
        <p:pic>
          <p:nvPicPr>
            <p:cNvPr id="261" name="object 261"/>
            <p:cNvPicPr/>
            <p:nvPr/>
          </p:nvPicPr>
          <p:blipFill>
            <a:blip r:embed="rId96" cstate="print"/>
            <a:stretch>
              <a:fillRect/>
            </a:stretch>
          </p:blipFill>
          <p:spPr>
            <a:xfrm>
              <a:off x="6823535" y="6603258"/>
              <a:ext cx="158942" cy="164531"/>
            </a:xfrm>
            <a:prstGeom prst="rect">
              <a:avLst/>
            </a:prstGeom>
          </p:spPr>
        </p:pic>
        <p:pic>
          <p:nvPicPr>
            <p:cNvPr id="262" name="object 262"/>
            <p:cNvPicPr/>
            <p:nvPr/>
          </p:nvPicPr>
          <p:blipFill>
            <a:blip r:embed="rId97" cstate="print"/>
            <a:stretch>
              <a:fillRect/>
            </a:stretch>
          </p:blipFill>
          <p:spPr>
            <a:xfrm>
              <a:off x="7009080" y="6609964"/>
              <a:ext cx="175261" cy="157824"/>
            </a:xfrm>
            <a:prstGeom prst="rect">
              <a:avLst/>
            </a:prstGeom>
          </p:spPr>
        </p:pic>
        <p:pic>
          <p:nvPicPr>
            <p:cNvPr id="263" name="object 263"/>
            <p:cNvPicPr/>
            <p:nvPr/>
          </p:nvPicPr>
          <p:blipFill>
            <a:blip r:embed="rId98" cstate="print"/>
            <a:stretch>
              <a:fillRect/>
            </a:stretch>
          </p:blipFill>
          <p:spPr>
            <a:xfrm>
              <a:off x="7209602" y="6653779"/>
              <a:ext cx="99925" cy="161401"/>
            </a:xfrm>
            <a:prstGeom prst="rect">
              <a:avLst/>
            </a:prstGeom>
          </p:spPr>
        </p:pic>
        <p:pic>
          <p:nvPicPr>
            <p:cNvPr id="264" name="object 264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7329200" y="6656462"/>
              <a:ext cx="86513" cy="111326"/>
            </a:xfrm>
            <a:prstGeom prst="rect">
              <a:avLst/>
            </a:prstGeom>
          </p:spPr>
        </p:pic>
        <p:pic>
          <p:nvPicPr>
            <p:cNvPr id="265" name="object 265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452375" y="6653779"/>
              <a:ext cx="87183" cy="111326"/>
            </a:xfrm>
            <a:prstGeom prst="rect">
              <a:avLst/>
            </a:prstGeom>
          </p:spPr>
        </p:pic>
        <p:pic>
          <p:nvPicPr>
            <p:cNvPr id="266" name="object 266"/>
            <p:cNvPicPr/>
            <p:nvPr/>
          </p:nvPicPr>
          <p:blipFill>
            <a:blip r:embed="rId98" cstate="print"/>
            <a:stretch>
              <a:fillRect/>
            </a:stretch>
          </p:blipFill>
          <p:spPr>
            <a:xfrm>
              <a:off x="7566385" y="6653779"/>
              <a:ext cx="99925" cy="161401"/>
            </a:xfrm>
            <a:prstGeom prst="rect">
              <a:avLst/>
            </a:prstGeom>
          </p:spPr>
        </p:pic>
      </p:grpSp>
      <p:pic>
        <p:nvPicPr>
          <p:cNvPr id="267" name="object 267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1561440" y="6874199"/>
            <a:ext cx="1620275" cy="161848"/>
          </a:xfrm>
          <a:prstGeom prst="rect">
            <a:avLst/>
          </a:prstGeom>
        </p:spPr>
      </p:pic>
      <p:grpSp>
        <p:nvGrpSpPr>
          <p:cNvPr id="268" name="object 268"/>
          <p:cNvGrpSpPr/>
          <p:nvPr/>
        </p:nvGrpSpPr>
        <p:grpSpPr>
          <a:xfrm>
            <a:off x="3254816" y="6874199"/>
            <a:ext cx="655320" cy="161925"/>
            <a:chOff x="3254816" y="6874199"/>
            <a:chExt cx="655320" cy="161925"/>
          </a:xfrm>
        </p:grpSpPr>
        <p:pic>
          <p:nvPicPr>
            <p:cNvPr id="269" name="object 269"/>
            <p:cNvPicPr/>
            <p:nvPr/>
          </p:nvPicPr>
          <p:blipFill>
            <a:blip r:embed="rId100" cstate="print"/>
            <a:stretch>
              <a:fillRect/>
            </a:stretch>
          </p:blipFill>
          <p:spPr>
            <a:xfrm>
              <a:off x="3254816" y="6879787"/>
              <a:ext cx="203182" cy="156260"/>
            </a:xfrm>
            <a:prstGeom prst="rect">
              <a:avLst/>
            </a:prstGeom>
          </p:spPr>
        </p:pic>
        <p:pic>
          <p:nvPicPr>
            <p:cNvPr id="270" name="object 270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3492425" y="6922038"/>
              <a:ext cx="87183" cy="111326"/>
            </a:xfrm>
            <a:prstGeom prst="rect">
              <a:avLst/>
            </a:prstGeom>
          </p:spPr>
        </p:pic>
        <p:pic>
          <p:nvPicPr>
            <p:cNvPr id="271" name="object 27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606881" y="6874199"/>
              <a:ext cx="95231" cy="161848"/>
            </a:xfrm>
            <a:prstGeom prst="rect">
              <a:avLst/>
            </a:prstGeom>
          </p:spPr>
        </p:pic>
        <p:pic>
          <p:nvPicPr>
            <p:cNvPr id="272" name="object 27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30727" y="6922038"/>
              <a:ext cx="92325" cy="114009"/>
            </a:xfrm>
            <a:prstGeom prst="rect">
              <a:avLst/>
            </a:prstGeom>
          </p:spPr>
        </p:pic>
        <p:sp>
          <p:nvSpPr>
            <p:cNvPr id="273" name="object 273"/>
            <p:cNvSpPr/>
            <p:nvPr/>
          </p:nvSpPr>
          <p:spPr>
            <a:xfrm>
              <a:off x="3849654" y="6922038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59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2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4" name="object 274"/>
          <p:cNvGrpSpPr/>
          <p:nvPr/>
        </p:nvGrpSpPr>
        <p:grpSpPr>
          <a:xfrm>
            <a:off x="3960757" y="6924720"/>
            <a:ext cx="189230" cy="111760"/>
            <a:chOff x="3960757" y="6924720"/>
            <a:chExt cx="189230" cy="111760"/>
          </a:xfrm>
        </p:grpSpPr>
        <p:pic>
          <p:nvPicPr>
            <p:cNvPr id="275" name="object 275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3960757" y="6924720"/>
              <a:ext cx="82489" cy="108644"/>
            </a:xfrm>
            <a:prstGeom prst="rect">
              <a:avLst/>
            </a:prstGeom>
          </p:spPr>
        </p:pic>
        <p:pic>
          <p:nvPicPr>
            <p:cNvPr id="276" name="object 276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4063366" y="6924720"/>
              <a:ext cx="86513" cy="111326"/>
            </a:xfrm>
            <a:prstGeom prst="rect">
              <a:avLst/>
            </a:prstGeom>
          </p:spPr>
        </p:pic>
      </p:grpSp>
      <p:grpSp>
        <p:nvGrpSpPr>
          <p:cNvPr id="277" name="object 277"/>
          <p:cNvGrpSpPr/>
          <p:nvPr/>
        </p:nvGrpSpPr>
        <p:grpSpPr>
          <a:xfrm>
            <a:off x="4223203" y="6874199"/>
            <a:ext cx="817244" cy="161925"/>
            <a:chOff x="4223203" y="6874199"/>
            <a:chExt cx="817244" cy="161925"/>
          </a:xfrm>
        </p:grpSpPr>
        <p:pic>
          <p:nvPicPr>
            <p:cNvPr id="278" name="object 278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223203" y="6922038"/>
              <a:ext cx="92325" cy="114009"/>
            </a:xfrm>
            <a:prstGeom prst="rect">
              <a:avLst/>
            </a:prstGeom>
          </p:spPr>
        </p:pic>
        <p:pic>
          <p:nvPicPr>
            <p:cNvPr id="279" name="object 279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4342130" y="6874199"/>
              <a:ext cx="164978" cy="159166"/>
            </a:xfrm>
            <a:prstGeom prst="rect">
              <a:avLst/>
            </a:prstGeom>
          </p:spPr>
        </p:pic>
        <p:pic>
          <p:nvPicPr>
            <p:cNvPr id="280" name="object 28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534829" y="6922038"/>
              <a:ext cx="85171" cy="114009"/>
            </a:xfrm>
            <a:prstGeom prst="rect">
              <a:avLst/>
            </a:prstGeom>
          </p:spPr>
        </p:pic>
        <p:pic>
          <p:nvPicPr>
            <p:cNvPr id="281" name="object 281"/>
            <p:cNvPicPr/>
            <p:nvPr/>
          </p:nvPicPr>
          <p:blipFill>
            <a:blip r:embed="rId102" cstate="print"/>
            <a:stretch>
              <a:fillRect/>
            </a:stretch>
          </p:blipFill>
          <p:spPr>
            <a:xfrm>
              <a:off x="4654203" y="6874199"/>
              <a:ext cx="213935" cy="161848"/>
            </a:xfrm>
            <a:prstGeom prst="rect">
              <a:avLst/>
            </a:prstGeom>
          </p:spPr>
        </p:pic>
        <p:pic>
          <p:nvPicPr>
            <p:cNvPr id="282" name="object 282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894741" y="6922038"/>
              <a:ext cx="87183" cy="111326"/>
            </a:xfrm>
            <a:prstGeom prst="rect">
              <a:avLst/>
            </a:prstGeom>
          </p:spPr>
        </p:pic>
        <p:sp>
          <p:nvSpPr>
            <p:cNvPr id="283" name="object 283"/>
            <p:cNvSpPr/>
            <p:nvPr/>
          </p:nvSpPr>
          <p:spPr>
            <a:xfrm>
              <a:off x="5013221" y="7007657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4" h="28575">
                  <a:moveTo>
                    <a:pt x="20790" y="0"/>
                  </a:moveTo>
                  <a:lnTo>
                    <a:pt x="6035" y="0"/>
                  </a:lnTo>
                  <a:lnTo>
                    <a:pt x="0" y="5812"/>
                  </a:lnTo>
                  <a:lnTo>
                    <a:pt x="0" y="22578"/>
                  </a:lnTo>
                  <a:lnTo>
                    <a:pt x="6035" y="28390"/>
                  </a:lnTo>
                  <a:lnTo>
                    <a:pt x="13412" y="28390"/>
                  </a:lnTo>
                  <a:lnTo>
                    <a:pt x="20790" y="28390"/>
                  </a:lnTo>
                  <a:lnTo>
                    <a:pt x="26825" y="22578"/>
                  </a:lnTo>
                  <a:lnTo>
                    <a:pt x="26825" y="5812"/>
                  </a:lnTo>
                  <a:lnTo>
                    <a:pt x="2079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4" name="object 284"/>
          <p:cNvGrpSpPr/>
          <p:nvPr/>
        </p:nvGrpSpPr>
        <p:grpSpPr>
          <a:xfrm>
            <a:off x="2356743" y="7433317"/>
            <a:ext cx="574040" cy="205104"/>
            <a:chOff x="2356743" y="7433317"/>
            <a:chExt cx="574040" cy="205104"/>
          </a:xfrm>
        </p:grpSpPr>
        <p:sp>
          <p:nvSpPr>
            <p:cNvPr id="285" name="object 285"/>
            <p:cNvSpPr/>
            <p:nvPr/>
          </p:nvSpPr>
          <p:spPr>
            <a:xfrm>
              <a:off x="2356739" y="7433322"/>
              <a:ext cx="187325" cy="201930"/>
            </a:xfrm>
            <a:custGeom>
              <a:avLst/>
              <a:gdLst/>
              <a:ahLst/>
              <a:cxnLst/>
              <a:rect l="l" t="t" r="r" b="b"/>
              <a:pathLst>
                <a:path w="187325" h="201929">
                  <a:moveTo>
                    <a:pt x="113639" y="165087"/>
                  </a:moveTo>
                  <a:lnTo>
                    <a:pt x="43345" y="165087"/>
                  </a:lnTo>
                  <a:lnTo>
                    <a:pt x="43345" y="20307"/>
                  </a:lnTo>
                  <a:lnTo>
                    <a:pt x="0" y="20307"/>
                  </a:lnTo>
                  <a:lnTo>
                    <a:pt x="0" y="165087"/>
                  </a:lnTo>
                  <a:lnTo>
                    <a:pt x="0" y="201917"/>
                  </a:lnTo>
                  <a:lnTo>
                    <a:pt x="113639" y="201917"/>
                  </a:lnTo>
                  <a:lnTo>
                    <a:pt x="113639" y="165087"/>
                  </a:lnTo>
                  <a:close/>
                </a:path>
                <a:path w="187325" h="201929">
                  <a:moveTo>
                    <a:pt x="184480" y="63627"/>
                  </a:moveTo>
                  <a:lnTo>
                    <a:pt x="141693" y="63627"/>
                  </a:lnTo>
                  <a:lnTo>
                    <a:pt x="141693" y="201714"/>
                  </a:lnTo>
                  <a:lnTo>
                    <a:pt x="184480" y="201714"/>
                  </a:lnTo>
                  <a:lnTo>
                    <a:pt x="184480" y="63627"/>
                  </a:lnTo>
                  <a:close/>
                </a:path>
                <a:path w="187325" h="201929">
                  <a:moveTo>
                    <a:pt x="187261" y="21945"/>
                  </a:moveTo>
                  <a:lnTo>
                    <a:pt x="185470" y="12890"/>
                  </a:lnTo>
                  <a:lnTo>
                    <a:pt x="180492" y="5969"/>
                  </a:lnTo>
                  <a:lnTo>
                    <a:pt x="172847" y="1549"/>
                  </a:lnTo>
                  <a:lnTo>
                    <a:pt x="163093" y="0"/>
                  </a:lnTo>
                  <a:lnTo>
                    <a:pt x="153339" y="1549"/>
                  </a:lnTo>
                  <a:lnTo>
                    <a:pt x="145694" y="5969"/>
                  </a:lnTo>
                  <a:lnTo>
                    <a:pt x="140703" y="12890"/>
                  </a:lnTo>
                  <a:lnTo>
                    <a:pt x="138912" y="21945"/>
                  </a:lnTo>
                  <a:lnTo>
                    <a:pt x="140703" y="31165"/>
                  </a:lnTo>
                  <a:lnTo>
                    <a:pt x="145694" y="38163"/>
                  </a:lnTo>
                  <a:lnTo>
                    <a:pt x="153339" y="42621"/>
                  </a:lnTo>
                  <a:lnTo>
                    <a:pt x="163093" y="44183"/>
                  </a:lnTo>
                  <a:lnTo>
                    <a:pt x="172847" y="42621"/>
                  </a:lnTo>
                  <a:lnTo>
                    <a:pt x="180492" y="38163"/>
                  </a:lnTo>
                  <a:lnTo>
                    <a:pt x="185470" y="31165"/>
                  </a:lnTo>
                  <a:lnTo>
                    <a:pt x="187261" y="21945"/>
                  </a:lnTo>
                  <a:close/>
                </a:path>
              </a:pathLst>
            </a:custGeom>
            <a:solidFill>
              <a:srgbClr val="8DC63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6" name="object 286"/>
            <p:cNvPicPr/>
            <p:nvPr/>
          </p:nvPicPr>
          <p:blipFill>
            <a:blip r:embed="rId103" cstate="print"/>
            <a:stretch>
              <a:fillRect/>
            </a:stretch>
          </p:blipFill>
          <p:spPr>
            <a:xfrm>
              <a:off x="2576235" y="7493608"/>
              <a:ext cx="126138" cy="141419"/>
            </a:xfrm>
            <a:prstGeom prst="rect">
              <a:avLst/>
            </a:prstGeom>
          </p:spPr>
        </p:pic>
        <p:sp>
          <p:nvSpPr>
            <p:cNvPr id="287" name="object 287"/>
            <p:cNvSpPr/>
            <p:nvPr/>
          </p:nvSpPr>
          <p:spPr>
            <a:xfrm>
              <a:off x="2733213" y="7433317"/>
              <a:ext cx="48895" cy="201930"/>
            </a:xfrm>
            <a:custGeom>
              <a:avLst/>
              <a:gdLst/>
              <a:ahLst/>
              <a:cxnLst/>
              <a:rect l="l" t="t" r="r" b="b"/>
              <a:pathLst>
                <a:path w="48894" h="201929">
                  <a:moveTo>
                    <a:pt x="45565" y="63624"/>
                  </a:moveTo>
                  <a:lnTo>
                    <a:pt x="2778" y="63624"/>
                  </a:lnTo>
                  <a:lnTo>
                    <a:pt x="2778" y="201710"/>
                  </a:lnTo>
                  <a:lnTo>
                    <a:pt x="45565" y="201710"/>
                  </a:lnTo>
                  <a:lnTo>
                    <a:pt x="45565" y="63624"/>
                  </a:lnTo>
                  <a:close/>
                </a:path>
                <a:path w="48894" h="201929">
                  <a:moveTo>
                    <a:pt x="24171" y="0"/>
                  </a:moveTo>
                  <a:lnTo>
                    <a:pt x="14417" y="1554"/>
                  </a:lnTo>
                  <a:lnTo>
                    <a:pt x="6772" y="5973"/>
                  </a:lnTo>
                  <a:lnTo>
                    <a:pt x="1784" y="12893"/>
                  </a:lnTo>
                  <a:lnTo>
                    <a:pt x="0" y="21949"/>
                  </a:lnTo>
                  <a:lnTo>
                    <a:pt x="1784" y="31165"/>
                  </a:lnTo>
                  <a:lnTo>
                    <a:pt x="6772" y="38167"/>
                  </a:lnTo>
                  <a:lnTo>
                    <a:pt x="14417" y="42617"/>
                  </a:lnTo>
                  <a:lnTo>
                    <a:pt x="24171" y="44176"/>
                  </a:lnTo>
                  <a:lnTo>
                    <a:pt x="33926" y="42617"/>
                  </a:lnTo>
                  <a:lnTo>
                    <a:pt x="41571" y="38167"/>
                  </a:lnTo>
                  <a:lnTo>
                    <a:pt x="46559" y="31165"/>
                  </a:lnTo>
                  <a:lnTo>
                    <a:pt x="48343" y="21949"/>
                  </a:lnTo>
                  <a:lnTo>
                    <a:pt x="46559" y="12893"/>
                  </a:lnTo>
                  <a:lnTo>
                    <a:pt x="41571" y="5973"/>
                  </a:lnTo>
                  <a:lnTo>
                    <a:pt x="33926" y="1554"/>
                  </a:lnTo>
                  <a:lnTo>
                    <a:pt x="24171" y="0"/>
                  </a:lnTo>
                  <a:close/>
                </a:path>
              </a:pathLst>
            </a:custGeom>
            <a:solidFill>
              <a:srgbClr val="8DC63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8" name="object 288"/>
            <p:cNvPicPr/>
            <p:nvPr/>
          </p:nvPicPr>
          <p:blipFill>
            <a:blip r:embed="rId104" cstate="print"/>
            <a:stretch>
              <a:fillRect/>
            </a:stretch>
          </p:blipFill>
          <p:spPr>
            <a:xfrm>
              <a:off x="2806007" y="7493608"/>
              <a:ext cx="124749" cy="144753"/>
            </a:xfrm>
            <a:prstGeom prst="rect">
              <a:avLst/>
            </a:prstGeom>
          </p:spPr>
        </p:pic>
      </p:grpSp>
      <p:sp>
        <p:nvSpPr>
          <p:cNvPr id="289" name="object 289"/>
          <p:cNvSpPr/>
          <p:nvPr/>
        </p:nvSpPr>
        <p:spPr>
          <a:xfrm>
            <a:off x="3005772" y="7495564"/>
            <a:ext cx="128905" cy="95885"/>
          </a:xfrm>
          <a:custGeom>
            <a:avLst/>
            <a:gdLst/>
            <a:ahLst/>
            <a:cxnLst/>
            <a:rect l="l" t="t" r="r" b="b"/>
            <a:pathLst>
              <a:path w="128905" h="95884">
                <a:moveTo>
                  <a:pt x="128905" y="65570"/>
                </a:moveTo>
                <a:lnTo>
                  <a:pt x="0" y="65570"/>
                </a:lnTo>
                <a:lnTo>
                  <a:pt x="0" y="95567"/>
                </a:lnTo>
                <a:lnTo>
                  <a:pt x="128905" y="95567"/>
                </a:lnTo>
                <a:lnTo>
                  <a:pt x="128905" y="65570"/>
                </a:lnTo>
                <a:close/>
              </a:path>
              <a:path w="128905" h="95884">
                <a:moveTo>
                  <a:pt x="128905" y="0"/>
                </a:moveTo>
                <a:lnTo>
                  <a:pt x="0" y="0"/>
                </a:lnTo>
                <a:lnTo>
                  <a:pt x="0" y="29997"/>
                </a:lnTo>
                <a:lnTo>
                  <a:pt x="128905" y="29997"/>
                </a:lnTo>
                <a:lnTo>
                  <a:pt x="128905" y="0"/>
                </a:lnTo>
                <a:close/>
              </a:path>
            </a:pathLst>
          </a:custGeom>
          <a:solidFill>
            <a:srgbClr val="8DC63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90" name="object 290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1564349" y="7436373"/>
            <a:ext cx="1341507" cy="516987"/>
          </a:xfrm>
          <a:prstGeom prst="rect">
            <a:avLst/>
          </a:prstGeom>
        </p:spPr>
      </p:pic>
      <p:pic>
        <p:nvPicPr>
          <p:cNvPr id="291" name="object 291"/>
          <p:cNvPicPr/>
          <p:nvPr/>
        </p:nvPicPr>
        <p:blipFill>
          <a:blip r:embed="rId106" cstate="print"/>
          <a:stretch>
            <a:fillRect/>
          </a:stretch>
        </p:blipFill>
        <p:spPr>
          <a:xfrm>
            <a:off x="2987452" y="7440819"/>
            <a:ext cx="1218783" cy="465149"/>
          </a:xfrm>
          <a:prstGeom prst="rect">
            <a:avLst/>
          </a:prstGeom>
        </p:spPr>
      </p:pic>
      <p:pic>
        <p:nvPicPr>
          <p:cNvPr id="292" name="object 292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4279112" y="7741437"/>
            <a:ext cx="1457308" cy="21192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959239" y="77768"/>
            <a:ext cx="0" cy="10908030"/>
          </a:xfrm>
          <a:custGeom>
            <a:avLst/>
            <a:gdLst/>
            <a:ahLst/>
            <a:cxnLst/>
            <a:rect l="l" t="t" r="r" b="b"/>
            <a:pathLst>
              <a:path w="0" h="10908030">
                <a:moveTo>
                  <a:pt x="0" y="0"/>
                </a:moveTo>
                <a:lnTo>
                  <a:pt x="0" y="10908004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139241" y="77768"/>
            <a:ext cx="0" cy="10867390"/>
          </a:xfrm>
          <a:custGeom>
            <a:avLst/>
            <a:gdLst/>
            <a:ahLst/>
            <a:cxnLst/>
            <a:rect l="l" t="t" r="r" b="b"/>
            <a:pathLst>
              <a:path w="0" h="10867390">
                <a:moveTo>
                  <a:pt x="0" y="0"/>
                </a:moveTo>
                <a:lnTo>
                  <a:pt x="0" y="10867021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111234" y="77768"/>
            <a:ext cx="0" cy="10908030"/>
          </a:xfrm>
          <a:custGeom>
            <a:avLst/>
            <a:gdLst/>
            <a:ahLst/>
            <a:cxnLst/>
            <a:rect l="l" t="t" r="r" b="b"/>
            <a:pathLst>
              <a:path w="0" h="10908030">
                <a:moveTo>
                  <a:pt x="0" y="0"/>
                </a:moveTo>
                <a:lnTo>
                  <a:pt x="0" y="10908004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931239" y="77768"/>
            <a:ext cx="0" cy="10901680"/>
          </a:xfrm>
          <a:custGeom>
            <a:avLst/>
            <a:gdLst/>
            <a:ahLst/>
            <a:cxnLst/>
            <a:rect l="l" t="t" r="r" b="b"/>
            <a:pathLst>
              <a:path w="0" h="10901680">
                <a:moveTo>
                  <a:pt x="0" y="0"/>
                </a:moveTo>
                <a:lnTo>
                  <a:pt x="0" y="10901222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104884" y="10979416"/>
            <a:ext cx="7848600" cy="0"/>
          </a:xfrm>
          <a:custGeom>
            <a:avLst/>
            <a:gdLst/>
            <a:ahLst/>
            <a:cxnLst/>
            <a:rect l="l" t="t" r="r" b="b"/>
            <a:pathLst>
              <a:path w="7848600" h="0">
                <a:moveTo>
                  <a:pt x="0" y="0"/>
                </a:moveTo>
                <a:lnTo>
                  <a:pt x="7848003" y="0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145391" y="11159412"/>
            <a:ext cx="7807959" cy="0"/>
          </a:xfrm>
          <a:custGeom>
            <a:avLst/>
            <a:gdLst/>
            <a:ahLst/>
            <a:cxnLst/>
            <a:rect l="l" t="t" r="r" b="b"/>
            <a:pathLst>
              <a:path w="7807959" h="0">
                <a:moveTo>
                  <a:pt x="0" y="0"/>
                </a:moveTo>
                <a:lnTo>
                  <a:pt x="7807502" y="0"/>
                </a:lnTo>
              </a:path>
            </a:pathLst>
          </a:custGeom>
          <a:ln w="1270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-5" y="0"/>
            <a:ext cx="18618835" cy="12898120"/>
            <a:chOff x="-5" y="0"/>
            <a:chExt cx="18618835" cy="12898120"/>
          </a:xfrm>
        </p:grpSpPr>
        <p:sp>
          <p:nvSpPr>
            <p:cNvPr id="9" name="object 9"/>
            <p:cNvSpPr/>
            <p:nvPr/>
          </p:nvSpPr>
          <p:spPr>
            <a:xfrm>
              <a:off x="68813" y="68790"/>
              <a:ext cx="18477865" cy="12753975"/>
            </a:xfrm>
            <a:custGeom>
              <a:avLst/>
              <a:gdLst/>
              <a:ahLst/>
              <a:cxnLst/>
              <a:rect l="l" t="t" r="r" b="b"/>
              <a:pathLst>
                <a:path w="18477865" h="12753975">
                  <a:moveTo>
                    <a:pt x="16736377" y="10130307"/>
                  </a:moveTo>
                  <a:lnTo>
                    <a:pt x="17567109" y="9559391"/>
                  </a:lnTo>
                </a:path>
                <a:path w="18477865" h="12753975">
                  <a:moveTo>
                    <a:pt x="16063099" y="0"/>
                  </a:moveTo>
                  <a:lnTo>
                    <a:pt x="6350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0" y="10913237"/>
                  </a:lnTo>
                  <a:lnTo>
                    <a:pt x="0" y="10919587"/>
                  </a:lnTo>
                  <a:lnTo>
                    <a:pt x="6350" y="10919587"/>
                  </a:lnTo>
                  <a:lnTo>
                    <a:pt x="47598" y="10919587"/>
                  </a:lnTo>
                  <a:lnTo>
                    <a:pt x="91468" y="10919587"/>
                  </a:lnTo>
                  <a:lnTo>
                    <a:pt x="150006" y="10919587"/>
                  </a:lnTo>
                  <a:lnTo>
                    <a:pt x="196873" y="10919587"/>
                  </a:lnTo>
                  <a:lnTo>
                    <a:pt x="249798" y="10919587"/>
                  </a:lnTo>
                  <a:lnTo>
                    <a:pt x="308598" y="10919587"/>
                  </a:lnTo>
                  <a:lnTo>
                    <a:pt x="373088" y="10919587"/>
                  </a:lnTo>
                  <a:lnTo>
                    <a:pt x="443083" y="10919587"/>
                  </a:lnTo>
                  <a:lnTo>
                    <a:pt x="518400" y="10919587"/>
                  </a:lnTo>
                  <a:lnTo>
                    <a:pt x="557996" y="10919587"/>
                  </a:lnTo>
                  <a:lnTo>
                    <a:pt x="598853" y="10919587"/>
                  </a:lnTo>
                  <a:lnTo>
                    <a:pt x="640949" y="10919587"/>
                  </a:lnTo>
                  <a:lnTo>
                    <a:pt x="684260" y="10919587"/>
                  </a:lnTo>
                  <a:lnTo>
                    <a:pt x="728763" y="10919587"/>
                  </a:lnTo>
                  <a:lnTo>
                    <a:pt x="774435" y="10919587"/>
                  </a:lnTo>
                  <a:lnTo>
                    <a:pt x="821253" y="10919587"/>
                  </a:lnTo>
                  <a:lnTo>
                    <a:pt x="869194" y="10919587"/>
                  </a:lnTo>
                  <a:lnTo>
                    <a:pt x="918235" y="10919587"/>
                  </a:lnTo>
                  <a:lnTo>
                    <a:pt x="968353" y="10919587"/>
                  </a:lnTo>
                  <a:lnTo>
                    <a:pt x="1019525" y="10919587"/>
                  </a:lnTo>
                  <a:lnTo>
                    <a:pt x="1071727" y="10919587"/>
                  </a:lnTo>
                  <a:lnTo>
                    <a:pt x="1124938" y="10919587"/>
                  </a:lnTo>
                  <a:lnTo>
                    <a:pt x="1179133" y="10919587"/>
                  </a:lnTo>
                  <a:lnTo>
                    <a:pt x="1234290" y="10919587"/>
                  </a:lnTo>
                  <a:lnTo>
                    <a:pt x="1290386" y="10919587"/>
                  </a:lnTo>
                  <a:lnTo>
                    <a:pt x="1347398" y="10919587"/>
                  </a:lnTo>
                  <a:lnTo>
                    <a:pt x="1405302" y="10919587"/>
                  </a:lnTo>
                  <a:lnTo>
                    <a:pt x="1464076" y="10919587"/>
                  </a:lnTo>
                  <a:lnTo>
                    <a:pt x="1523696" y="10919587"/>
                  </a:lnTo>
                  <a:lnTo>
                    <a:pt x="1584140" y="10919587"/>
                  </a:lnTo>
                  <a:lnTo>
                    <a:pt x="1645385" y="10919587"/>
                  </a:lnTo>
                  <a:lnTo>
                    <a:pt x="1707407" y="10919588"/>
                  </a:lnTo>
                  <a:lnTo>
                    <a:pt x="1770183" y="10919588"/>
                  </a:lnTo>
                  <a:lnTo>
                    <a:pt x="1833691" y="10919588"/>
                  </a:lnTo>
                  <a:lnTo>
                    <a:pt x="1897907" y="10919588"/>
                  </a:lnTo>
                  <a:lnTo>
                    <a:pt x="1962809" y="10919588"/>
                  </a:lnTo>
                  <a:lnTo>
                    <a:pt x="2028373" y="10919588"/>
                  </a:lnTo>
                  <a:lnTo>
                    <a:pt x="2094576" y="10919588"/>
                  </a:lnTo>
                  <a:lnTo>
                    <a:pt x="2161395" y="10919588"/>
                  </a:lnTo>
                  <a:lnTo>
                    <a:pt x="2228808" y="10919588"/>
                  </a:lnTo>
                  <a:lnTo>
                    <a:pt x="2296791" y="10919588"/>
                  </a:lnTo>
                  <a:lnTo>
                    <a:pt x="2365321" y="10919588"/>
                  </a:lnTo>
                  <a:lnTo>
                    <a:pt x="2434375" y="10919588"/>
                  </a:lnTo>
                  <a:lnTo>
                    <a:pt x="2503930" y="10919588"/>
                  </a:lnTo>
                  <a:lnTo>
                    <a:pt x="2573963" y="10919589"/>
                  </a:lnTo>
                  <a:lnTo>
                    <a:pt x="2644451" y="10919589"/>
                  </a:lnTo>
                  <a:lnTo>
                    <a:pt x="2715371" y="10919589"/>
                  </a:lnTo>
                  <a:lnTo>
                    <a:pt x="2786700" y="10919589"/>
                  </a:lnTo>
                  <a:lnTo>
                    <a:pt x="2858415" y="10919589"/>
                  </a:lnTo>
                  <a:lnTo>
                    <a:pt x="2930493" y="10919589"/>
                  </a:lnTo>
                  <a:lnTo>
                    <a:pt x="3002910" y="10919589"/>
                  </a:lnTo>
                  <a:lnTo>
                    <a:pt x="3075645" y="10919589"/>
                  </a:lnTo>
                  <a:lnTo>
                    <a:pt x="3148673" y="10919590"/>
                  </a:lnTo>
                  <a:lnTo>
                    <a:pt x="3221971" y="10919590"/>
                  </a:lnTo>
                  <a:lnTo>
                    <a:pt x="3295518" y="10919590"/>
                  </a:lnTo>
                  <a:lnTo>
                    <a:pt x="3369289" y="10919590"/>
                  </a:lnTo>
                  <a:lnTo>
                    <a:pt x="3443262" y="10919590"/>
                  </a:lnTo>
                  <a:lnTo>
                    <a:pt x="3517413" y="10919590"/>
                  </a:lnTo>
                  <a:lnTo>
                    <a:pt x="3591720" y="10919590"/>
                  </a:lnTo>
                  <a:lnTo>
                    <a:pt x="3666159" y="10919591"/>
                  </a:lnTo>
                  <a:lnTo>
                    <a:pt x="3740708" y="10919591"/>
                  </a:lnTo>
                  <a:lnTo>
                    <a:pt x="3815343" y="10919591"/>
                  </a:lnTo>
                  <a:lnTo>
                    <a:pt x="3890042" y="10919591"/>
                  </a:lnTo>
                  <a:lnTo>
                    <a:pt x="3964781" y="10919591"/>
                  </a:lnTo>
                  <a:lnTo>
                    <a:pt x="4039537" y="10919591"/>
                  </a:lnTo>
                  <a:lnTo>
                    <a:pt x="4114288" y="10919592"/>
                  </a:lnTo>
                  <a:lnTo>
                    <a:pt x="4189009" y="10919592"/>
                  </a:lnTo>
                  <a:lnTo>
                    <a:pt x="4263680" y="10919592"/>
                  </a:lnTo>
                  <a:lnTo>
                    <a:pt x="4338275" y="10919592"/>
                  </a:lnTo>
                  <a:lnTo>
                    <a:pt x="4412772" y="10919592"/>
                  </a:lnTo>
                  <a:lnTo>
                    <a:pt x="4487149" y="10919593"/>
                  </a:lnTo>
                  <a:lnTo>
                    <a:pt x="4561381" y="10919593"/>
                  </a:lnTo>
                  <a:lnTo>
                    <a:pt x="4635447" y="10919593"/>
                  </a:lnTo>
                  <a:lnTo>
                    <a:pt x="4709323" y="10919593"/>
                  </a:lnTo>
                  <a:lnTo>
                    <a:pt x="4782985" y="10919594"/>
                  </a:lnTo>
                  <a:lnTo>
                    <a:pt x="4856412" y="10919594"/>
                  </a:lnTo>
                  <a:lnTo>
                    <a:pt x="4929579" y="10919594"/>
                  </a:lnTo>
                  <a:lnTo>
                    <a:pt x="5002465" y="10919594"/>
                  </a:lnTo>
                  <a:lnTo>
                    <a:pt x="5075045" y="10919595"/>
                  </a:lnTo>
                  <a:lnTo>
                    <a:pt x="5147297" y="10919595"/>
                  </a:lnTo>
                  <a:lnTo>
                    <a:pt x="5219197" y="10919595"/>
                  </a:lnTo>
                  <a:lnTo>
                    <a:pt x="5290724" y="10919595"/>
                  </a:lnTo>
                  <a:lnTo>
                    <a:pt x="5361853" y="10919596"/>
                  </a:lnTo>
                  <a:lnTo>
                    <a:pt x="5432562" y="10919596"/>
                  </a:lnTo>
                  <a:lnTo>
                    <a:pt x="5502827" y="10919596"/>
                  </a:lnTo>
                  <a:lnTo>
                    <a:pt x="5572626" y="10919596"/>
                  </a:lnTo>
                  <a:lnTo>
                    <a:pt x="5641936" y="10919597"/>
                  </a:lnTo>
                  <a:lnTo>
                    <a:pt x="5710733" y="10919597"/>
                  </a:lnTo>
                  <a:lnTo>
                    <a:pt x="5778994" y="10919597"/>
                  </a:lnTo>
                  <a:lnTo>
                    <a:pt x="5846697" y="10919598"/>
                  </a:lnTo>
                  <a:lnTo>
                    <a:pt x="5913819" y="10919598"/>
                  </a:lnTo>
                  <a:lnTo>
                    <a:pt x="5980336" y="10919598"/>
                  </a:lnTo>
                  <a:lnTo>
                    <a:pt x="6046225" y="10919599"/>
                  </a:lnTo>
                  <a:lnTo>
                    <a:pt x="6111463" y="10919599"/>
                  </a:lnTo>
                  <a:lnTo>
                    <a:pt x="6176028" y="10919599"/>
                  </a:lnTo>
                  <a:lnTo>
                    <a:pt x="6239896" y="10919600"/>
                  </a:lnTo>
                  <a:lnTo>
                    <a:pt x="6303044" y="10919600"/>
                  </a:lnTo>
                  <a:lnTo>
                    <a:pt x="6365449" y="10919600"/>
                  </a:lnTo>
                  <a:lnTo>
                    <a:pt x="6427089" y="10919601"/>
                  </a:lnTo>
                  <a:lnTo>
                    <a:pt x="6487939" y="10919601"/>
                  </a:lnTo>
                  <a:lnTo>
                    <a:pt x="6547978" y="10919602"/>
                  </a:lnTo>
                  <a:lnTo>
                    <a:pt x="6607182" y="10919602"/>
                  </a:lnTo>
                  <a:lnTo>
                    <a:pt x="6665527" y="10919602"/>
                  </a:lnTo>
                  <a:lnTo>
                    <a:pt x="6722992" y="10919603"/>
                  </a:lnTo>
                  <a:lnTo>
                    <a:pt x="6779552" y="10919603"/>
                  </a:lnTo>
                  <a:lnTo>
                    <a:pt x="6835186" y="10919604"/>
                  </a:lnTo>
                  <a:lnTo>
                    <a:pt x="6889869" y="10919604"/>
                  </a:lnTo>
                  <a:lnTo>
                    <a:pt x="6943579" y="10919604"/>
                  </a:lnTo>
                  <a:lnTo>
                    <a:pt x="6996293" y="10919605"/>
                  </a:lnTo>
                  <a:lnTo>
                    <a:pt x="7047987" y="10919605"/>
                  </a:lnTo>
                  <a:lnTo>
                    <a:pt x="7098640" y="10919606"/>
                  </a:lnTo>
                  <a:lnTo>
                    <a:pt x="7148227" y="10919606"/>
                  </a:lnTo>
                  <a:lnTo>
                    <a:pt x="7196725" y="10919607"/>
                  </a:lnTo>
                  <a:lnTo>
                    <a:pt x="7244112" y="10919607"/>
                  </a:lnTo>
                  <a:lnTo>
                    <a:pt x="7290365" y="10919608"/>
                  </a:lnTo>
                  <a:lnTo>
                    <a:pt x="7335460" y="10919608"/>
                  </a:lnTo>
                  <a:lnTo>
                    <a:pt x="7379375" y="10919609"/>
                  </a:lnTo>
                  <a:lnTo>
                    <a:pt x="7422086" y="10919609"/>
                  </a:lnTo>
                  <a:lnTo>
                    <a:pt x="7463571" y="10919610"/>
                  </a:lnTo>
                  <a:lnTo>
                    <a:pt x="7503806" y="10919610"/>
                  </a:lnTo>
                  <a:lnTo>
                    <a:pt x="7542768" y="10919611"/>
                  </a:lnTo>
                  <a:lnTo>
                    <a:pt x="7616783" y="10919612"/>
                  </a:lnTo>
                  <a:lnTo>
                    <a:pt x="7685431" y="10919613"/>
                  </a:lnTo>
                  <a:lnTo>
                    <a:pt x="7748528" y="10919614"/>
                  </a:lnTo>
                  <a:lnTo>
                    <a:pt x="7805888" y="10919615"/>
                  </a:lnTo>
                  <a:lnTo>
                    <a:pt x="7857330" y="10919617"/>
                  </a:lnTo>
                  <a:lnTo>
                    <a:pt x="7902667" y="10919618"/>
                  </a:lnTo>
                  <a:lnTo>
                    <a:pt x="7941715" y="10919619"/>
                  </a:lnTo>
                  <a:lnTo>
                    <a:pt x="7988094" y="10919621"/>
                  </a:lnTo>
                  <a:lnTo>
                    <a:pt x="8026203" y="10919624"/>
                  </a:lnTo>
                  <a:lnTo>
                    <a:pt x="8034466" y="10932270"/>
                  </a:lnTo>
                  <a:lnTo>
                    <a:pt x="8039386" y="10952171"/>
                  </a:lnTo>
                  <a:lnTo>
                    <a:pt x="8054124" y="11011776"/>
                  </a:lnTo>
                  <a:lnTo>
                    <a:pt x="8063700" y="11050495"/>
                  </a:lnTo>
                  <a:lnTo>
                    <a:pt x="8074584" y="11094503"/>
                  </a:lnTo>
                  <a:lnTo>
                    <a:pt x="8086657" y="11143308"/>
                  </a:lnTo>
                  <a:lnTo>
                    <a:pt x="8099796" y="11196420"/>
                  </a:lnTo>
                  <a:lnTo>
                    <a:pt x="8113880" y="11253345"/>
                  </a:lnTo>
                  <a:lnTo>
                    <a:pt x="8128789" y="11313592"/>
                  </a:lnTo>
                  <a:lnTo>
                    <a:pt x="8144400" y="11376670"/>
                  </a:lnTo>
                  <a:lnTo>
                    <a:pt x="8160593" y="11442086"/>
                  </a:lnTo>
                  <a:lnTo>
                    <a:pt x="8177246" y="11509349"/>
                  </a:lnTo>
                  <a:lnTo>
                    <a:pt x="8194238" y="11577968"/>
                  </a:lnTo>
                  <a:lnTo>
                    <a:pt x="8211447" y="11647450"/>
                  </a:lnTo>
                  <a:lnTo>
                    <a:pt x="8228753" y="11717304"/>
                  </a:lnTo>
                  <a:lnTo>
                    <a:pt x="8246034" y="11787037"/>
                  </a:lnTo>
                  <a:lnTo>
                    <a:pt x="8263169" y="11856159"/>
                  </a:lnTo>
                  <a:lnTo>
                    <a:pt x="8280037" y="11924178"/>
                  </a:lnTo>
                  <a:lnTo>
                    <a:pt x="8296516" y="11990601"/>
                  </a:lnTo>
                  <a:lnTo>
                    <a:pt x="8312484" y="12054938"/>
                  </a:lnTo>
                  <a:lnTo>
                    <a:pt x="8327822" y="12116696"/>
                  </a:lnTo>
                  <a:lnTo>
                    <a:pt x="8342407" y="12175383"/>
                  </a:lnTo>
                  <a:lnTo>
                    <a:pt x="8356118" y="12230508"/>
                  </a:lnTo>
                  <a:lnTo>
                    <a:pt x="8368834" y="12281579"/>
                  </a:lnTo>
                  <a:lnTo>
                    <a:pt x="8380433" y="12328105"/>
                  </a:lnTo>
                  <a:lnTo>
                    <a:pt x="8390795" y="12369594"/>
                  </a:lnTo>
                  <a:lnTo>
                    <a:pt x="8407321" y="12435491"/>
                  </a:lnTo>
                  <a:lnTo>
                    <a:pt x="8417440" y="12475339"/>
                  </a:lnTo>
                  <a:lnTo>
                    <a:pt x="8431035" y="12516667"/>
                  </a:lnTo>
                  <a:lnTo>
                    <a:pt x="8465598" y="12575207"/>
                  </a:lnTo>
                  <a:lnTo>
                    <a:pt x="8516218" y="12625390"/>
                  </a:lnTo>
                  <a:lnTo>
                    <a:pt x="8547529" y="12647347"/>
                  </a:lnTo>
                  <a:lnTo>
                    <a:pt x="8582830" y="12667214"/>
                  </a:lnTo>
                  <a:lnTo>
                    <a:pt x="8622112" y="12684991"/>
                  </a:lnTo>
                  <a:lnTo>
                    <a:pt x="8665368" y="12700678"/>
                  </a:lnTo>
                  <a:lnTo>
                    <a:pt x="8712590" y="12714274"/>
                  </a:lnTo>
                  <a:lnTo>
                    <a:pt x="8763769" y="12725779"/>
                  </a:lnTo>
                  <a:lnTo>
                    <a:pt x="8818898" y="12735192"/>
                  </a:lnTo>
                  <a:lnTo>
                    <a:pt x="8877968" y="12742515"/>
                  </a:lnTo>
                  <a:lnTo>
                    <a:pt x="8940972" y="12747745"/>
                  </a:lnTo>
                  <a:lnTo>
                    <a:pt x="9007901" y="12750884"/>
                  </a:lnTo>
                  <a:lnTo>
                    <a:pt x="9078747" y="12751930"/>
                  </a:lnTo>
                  <a:lnTo>
                    <a:pt x="10007587" y="12752178"/>
                  </a:lnTo>
                  <a:lnTo>
                    <a:pt x="11477464" y="12752724"/>
                  </a:lnTo>
                  <a:lnTo>
                    <a:pt x="12837040" y="12753269"/>
                  </a:lnTo>
                  <a:lnTo>
                    <a:pt x="13434974" y="12753517"/>
                  </a:lnTo>
                  <a:lnTo>
                    <a:pt x="13469099" y="12751646"/>
                  </a:lnTo>
                  <a:lnTo>
                    <a:pt x="13508183" y="12746232"/>
                  </a:lnTo>
                  <a:lnTo>
                    <a:pt x="13551700" y="12737579"/>
                  </a:lnTo>
                  <a:lnTo>
                    <a:pt x="13599122" y="12725986"/>
                  </a:lnTo>
                  <a:lnTo>
                    <a:pt x="13649921" y="12711756"/>
                  </a:lnTo>
                  <a:lnTo>
                    <a:pt x="13703572" y="12695190"/>
                  </a:lnTo>
                  <a:lnTo>
                    <a:pt x="13759545" y="12676590"/>
                  </a:lnTo>
                  <a:lnTo>
                    <a:pt x="13817314" y="12656257"/>
                  </a:lnTo>
                  <a:lnTo>
                    <a:pt x="13876352" y="12634493"/>
                  </a:lnTo>
                  <a:lnTo>
                    <a:pt x="13936130" y="12611599"/>
                  </a:lnTo>
                  <a:lnTo>
                    <a:pt x="13996123" y="12587877"/>
                  </a:lnTo>
                  <a:lnTo>
                    <a:pt x="14055802" y="12563628"/>
                  </a:lnTo>
                  <a:lnTo>
                    <a:pt x="14114641" y="12539155"/>
                  </a:lnTo>
                  <a:lnTo>
                    <a:pt x="14172111" y="12514758"/>
                  </a:lnTo>
                  <a:lnTo>
                    <a:pt x="14227686" y="12490738"/>
                  </a:lnTo>
                  <a:lnTo>
                    <a:pt x="14280838" y="12467399"/>
                  </a:lnTo>
                  <a:lnTo>
                    <a:pt x="14331040" y="12445040"/>
                  </a:lnTo>
                  <a:lnTo>
                    <a:pt x="14377765" y="12423964"/>
                  </a:lnTo>
                  <a:lnTo>
                    <a:pt x="14420485" y="12404472"/>
                  </a:lnTo>
                  <a:lnTo>
                    <a:pt x="14458673" y="12386865"/>
                  </a:lnTo>
                  <a:lnTo>
                    <a:pt x="14519344" y="12358515"/>
                  </a:lnTo>
                  <a:lnTo>
                    <a:pt x="14555558" y="12341326"/>
                  </a:lnTo>
                  <a:lnTo>
                    <a:pt x="14567749" y="12387858"/>
                  </a:lnTo>
                  <a:lnTo>
                    <a:pt x="14584595" y="12432102"/>
                  </a:lnTo>
                  <a:lnTo>
                    <a:pt x="14605795" y="12473808"/>
                  </a:lnTo>
                  <a:lnTo>
                    <a:pt x="14631050" y="12512727"/>
                  </a:lnTo>
                  <a:lnTo>
                    <a:pt x="14660059" y="12548609"/>
                  </a:lnTo>
                  <a:lnTo>
                    <a:pt x="14692521" y="12581204"/>
                  </a:lnTo>
                  <a:lnTo>
                    <a:pt x="14728135" y="12610263"/>
                  </a:lnTo>
                  <a:lnTo>
                    <a:pt x="14766600" y="12635537"/>
                  </a:lnTo>
                  <a:lnTo>
                    <a:pt x="14807617" y="12656775"/>
                  </a:lnTo>
                  <a:lnTo>
                    <a:pt x="14850884" y="12673728"/>
                  </a:lnTo>
                  <a:lnTo>
                    <a:pt x="14896101" y="12686146"/>
                  </a:lnTo>
                  <a:lnTo>
                    <a:pt x="14942967" y="12693780"/>
                  </a:lnTo>
                  <a:lnTo>
                    <a:pt x="14991181" y="12696380"/>
                  </a:lnTo>
                  <a:lnTo>
                    <a:pt x="15039606" y="12693764"/>
                  </a:lnTo>
                  <a:lnTo>
                    <a:pt x="15086537" y="12686100"/>
                  </a:lnTo>
                  <a:lnTo>
                    <a:pt x="15131700" y="12673660"/>
                  </a:lnTo>
                  <a:lnTo>
                    <a:pt x="15174823" y="12656718"/>
                  </a:lnTo>
                  <a:lnTo>
                    <a:pt x="15215631" y="12635547"/>
                  </a:lnTo>
                  <a:lnTo>
                    <a:pt x="15253851" y="12610422"/>
                  </a:lnTo>
                  <a:lnTo>
                    <a:pt x="15289209" y="12581616"/>
                  </a:lnTo>
                  <a:lnTo>
                    <a:pt x="15321432" y="12549402"/>
                  </a:lnTo>
                  <a:lnTo>
                    <a:pt x="15350247" y="12514053"/>
                  </a:lnTo>
                  <a:lnTo>
                    <a:pt x="15375379" y="12475844"/>
                  </a:lnTo>
                  <a:lnTo>
                    <a:pt x="15396555" y="12435048"/>
                  </a:lnTo>
                  <a:lnTo>
                    <a:pt x="15413501" y="12391938"/>
                  </a:lnTo>
                  <a:lnTo>
                    <a:pt x="15425944" y="12346787"/>
                  </a:lnTo>
                  <a:lnTo>
                    <a:pt x="15433611" y="12299871"/>
                  </a:lnTo>
                  <a:lnTo>
                    <a:pt x="15436227" y="12251461"/>
                  </a:lnTo>
                  <a:lnTo>
                    <a:pt x="15433431" y="12201205"/>
                  </a:lnTo>
                  <a:lnTo>
                    <a:pt x="15425176" y="12152293"/>
                  </a:lnTo>
                  <a:lnTo>
                    <a:pt x="15411663" y="12105080"/>
                  </a:lnTo>
                  <a:lnTo>
                    <a:pt x="15393092" y="12059923"/>
                  </a:lnTo>
                  <a:lnTo>
                    <a:pt x="15369665" y="12017178"/>
                  </a:lnTo>
                  <a:lnTo>
                    <a:pt x="15341581" y="11977201"/>
                  </a:lnTo>
                  <a:lnTo>
                    <a:pt x="15309042" y="11940349"/>
                  </a:lnTo>
                  <a:lnTo>
                    <a:pt x="15272249" y="11906979"/>
                  </a:lnTo>
                  <a:lnTo>
                    <a:pt x="15231402" y="11877446"/>
                  </a:lnTo>
                  <a:lnTo>
                    <a:pt x="15301626" y="11827663"/>
                  </a:lnTo>
                  <a:lnTo>
                    <a:pt x="15367147" y="11780862"/>
                  </a:lnTo>
                  <a:lnTo>
                    <a:pt x="15427954" y="11737053"/>
                  </a:lnTo>
                  <a:lnTo>
                    <a:pt x="15484035" y="11696243"/>
                  </a:lnTo>
                  <a:lnTo>
                    <a:pt x="15535378" y="11658442"/>
                  </a:lnTo>
                  <a:lnTo>
                    <a:pt x="15581974" y="11623658"/>
                  </a:lnTo>
                  <a:lnTo>
                    <a:pt x="15623811" y="11591899"/>
                  </a:lnTo>
                  <a:lnTo>
                    <a:pt x="15660877" y="11563174"/>
                  </a:lnTo>
                  <a:lnTo>
                    <a:pt x="15693162" y="11537492"/>
                  </a:lnTo>
                  <a:lnTo>
                    <a:pt x="15743341" y="11495289"/>
                  </a:lnTo>
                  <a:lnTo>
                    <a:pt x="15774259" y="11465360"/>
                  </a:lnTo>
                  <a:lnTo>
                    <a:pt x="15804249" y="11421199"/>
                  </a:lnTo>
                  <a:lnTo>
                    <a:pt x="15823926" y="11388014"/>
                  </a:lnTo>
                  <a:lnTo>
                    <a:pt x="15841358" y="11353974"/>
                  </a:lnTo>
                  <a:lnTo>
                    <a:pt x="15856406" y="11317590"/>
                  </a:lnTo>
                  <a:lnTo>
                    <a:pt x="15868932" y="11277374"/>
                  </a:lnTo>
                  <a:lnTo>
                    <a:pt x="15878796" y="11231836"/>
                  </a:lnTo>
                  <a:lnTo>
                    <a:pt x="15885860" y="11179488"/>
                  </a:lnTo>
                  <a:lnTo>
                    <a:pt x="15889983" y="11118839"/>
                  </a:lnTo>
                  <a:lnTo>
                    <a:pt x="15891027" y="11048403"/>
                  </a:lnTo>
                  <a:lnTo>
                    <a:pt x="15891027" y="10918482"/>
                  </a:lnTo>
                  <a:lnTo>
                    <a:pt x="15900720" y="10916594"/>
                  </a:lnTo>
                  <a:lnTo>
                    <a:pt x="15957247" y="10905530"/>
                  </a:lnTo>
                  <a:lnTo>
                    <a:pt x="16015779" y="10894003"/>
                  </a:lnTo>
                  <a:lnTo>
                    <a:pt x="16089097" y="10879481"/>
                  </a:lnTo>
                  <a:lnTo>
                    <a:pt x="16130794" y="10871185"/>
                  </a:lnTo>
                  <a:lnTo>
                    <a:pt x="16175580" y="10862245"/>
                  </a:lnTo>
                  <a:lnTo>
                    <a:pt x="16223252" y="10852697"/>
                  </a:lnTo>
                  <a:lnTo>
                    <a:pt x="16273608" y="10842574"/>
                  </a:lnTo>
                  <a:lnTo>
                    <a:pt x="16326445" y="10831913"/>
                  </a:lnTo>
                  <a:lnTo>
                    <a:pt x="16381560" y="10820749"/>
                  </a:lnTo>
                  <a:lnTo>
                    <a:pt x="16438752" y="10809116"/>
                  </a:lnTo>
                  <a:lnTo>
                    <a:pt x="16497816" y="10797049"/>
                  </a:lnTo>
                  <a:lnTo>
                    <a:pt x="16558551" y="10784583"/>
                  </a:lnTo>
                  <a:lnTo>
                    <a:pt x="16620754" y="10771754"/>
                  </a:lnTo>
                  <a:lnTo>
                    <a:pt x="16684222" y="10758596"/>
                  </a:lnTo>
                  <a:lnTo>
                    <a:pt x="16748753" y="10745144"/>
                  </a:lnTo>
                  <a:lnTo>
                    <a:pt x="16814144" y="10731434"/>
                  </a:lnTo>
                  <a:lnTo>
                    <a:pt x="16880193" y="10717499"/>
                  </a:lnTo>
                  <a:lnTo>
                    <a:pt x="16946697" y="10703376"/>
                  </a:lnTo>
                  <a:lnTo>
                    <a:pt x="17013454" y="10689100"/>
                  </a:lnTo>
                  <a:lnTo>
                    <a:pt x="17080260" y="10674704"/>
                  </a:lnTo>
                  <a:lnTo>
                    <a:pt x="17146913" y="10660225"/>
                  </a:lnTo>
                  <a:lnTo>
                    <a:pt x="17213211" y="10645697"/>
                  </a:lnTo>
                  <a:lnTo>
                    <a:pt x="17278952" y="10631155"/>
                  </a:lnTo>
                  <a:lnTo>
                    <a:pt x="17343931" y="10616634"/>
                  </a:lnTo>
                  <a:lnTo>
                    <a:pt x="17407947" y="10602170"/>
                  </a:lnTo>
                  <a:lnTo>
                    <a:pt x="17470798" y="10587797"/>
                  </a:lnTo>
                  <a:lnTo>
                    <a:pt x="17532280" y="10573549"/>
                  </a:lnTo>
                  <a:lnTo>
                    <a:pt x="17592191" y="10559464"/>
                  </a:lnTo>
                  <a:lnTo>
                    <a:pt x="17650329" y="10545574"/>
                  </a:lnTo>
                  <a:lnTo>
                    <a:pt x="17706490" y="10531915"/>
                  </a:lnTo>
                  <a:lnTo>
                    <a:pt x="17760473" y="10518523"/>
                  </a:lnTo>
                  <a:lnTo>
                    <a:pt x="17812074" y="10505431"/>
                  </a:lnTo>
                  <a:lnTo>
                    <a:pt x="17861092" y="10492676"/>
                  </a:lnTo>
                  <a:lnTo>
                    <a:pt x="17907323" y="10480292"/>
                  </a:lnTo>
                  <a:lnTo>
                    <a:pt x="17950564" y="10468314"/>
                  </a:lnTo>
                  <a:lnTo>
                    <a:pt x="17990614" y="10456777"/>
                  </a:lnTo>
                  <a:lnTo>
                    <a:pt x="18027270" y="10445716"/>
                  </a:lnTo>
                  <a:lnTo>
                    <a:pt x="18089587" y="10425163"/>
                  </a:lnTo>
                  <a:lnTo>
                    <a:pt x="18153358" y="10400146"/>
                  </a:lnTo>
                  <a:lnTo>
                    <a:pt x="18190438" y="10383289"/>
                  </a:lnTo>
                  <a:lnTo>
                    <a:pt x="18229448" y="10363433"/>
                  </a:lnTo>
                  <a:lnTo>
                    <a:pt x="18269237" y="10340505"/>
                  </a:lnTo>
                  <a:lnTo>
                    <a:pt x="18308654" y="10314430"/>
                  </a:lnTo>
                  <a:lnTo>
                    <a:pt x="18346548" y="10285135"/>
                  </a:lnTo>
                  <a:lnTo>
                    <a:pt x="18381770" y="10252545"/>
                  </a:lnTo>
                  <a:lnTo>
                    <a:pt x="18413167" y="10216585"/>
                  </a:lnTo>
                  <a:lnTo>
                    <a:pt x="18439591" y="10177182"/>
                  </a:lnTo>
                  <a:lnTo>
                    <a:pt x="18459889" y="10134262"/>
                  </a:lnTo>
                  <a:lnTo>
                    <a:pt x="18472912" y="10087750"/>
                  </a:lnTo>
                  <a:lnTo>
                    <a:pt x="18477509" y="10037572"/>
                  </a:lnTo>
                  <a:lnTo>
                    <a:pt x="18477509" y="838212"/>
                  </a:lnTo>
                  <a:lnTo>
                    <a:pt x="18471394" y="775784"/>
                  </a:lnTo>
                  <a:lnTo>
                    <a:pt x="18454365" y="720360"/>
                  </a:lnTo>
                  <a:lnTo>
                    <a:pt x="18428393" y="671589"/>
                  </a:lnTo>
                  <a:lnTo>
                    <a:pt x="18395453" y="629117"/>
                  </a:lnTo>
                  <a:lnTo>
                    <a:pt x="18357515" y="592592"/>
                  </a:lnTo>
                  <a:lnTo>
                    <a:pt x="18316554" y="561663"/>
                  </a:lnTo>
                  <a:lnTo>
                    <a:pt x="18274542" y="535977"/>
                  </a:lnTo>
                  <a:lnTo>
                    <a:pt x="18233451" y="515182"/>
                  </a:lnTo>
                  <a:lnTo>
                    <a:pt x="18195254" y="498925"/>
                  </a:lnTo>
                  <a:lnTo>
                    <a:pt x="18135433" y="478618"/>
                  </a:lnTo>
                  <a:lnTo>
                    <a:pt x="16064534" y="165"/>
                  </a:lnTo>
                  <a:lnTo>
                    <a:pt x="16063099" y="0"/>
                  </a:lnTo>
                  <a:close/>
                </a:path>
                <a:path w="18477865" h="12753975">
                  <a:moveTo>
                    <a:pt x="12396838" y="11891848"/>
                  </a:moveTo>
                  <a:lnTo>
                    <a:pt x="12891846" y="11390553"/>
                  </a:lnTo>
                </a:path>
                <a:path w="18477865" h="12753975">
                  <a:moveTo>
                    <a:pt x="16359289" y="9013431"/>
                  </a:moveTo>
                  <a:lnTo>
                    <a:pt x="16854297" y="8512136"/>
                  </a:lnTo>
                </a:path>
              </a:pathLst>
            </a:custGeom>
            <a:ln w="12700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344" y="123"/>
              <a:ext cx="18606135" cy="12885420"/>
            </a:xfrm>
            <a:custGeom>
              <a:avLst/>
              <a:gdLst/>
              <a:ahLst/>
              <a:cxnLst/>
              <a:rect l="l" t="t" r="r" b="b"/>
              <a:pathLst>
                <a:path w="18606135" h="12885420">
                  <a:moveTo>
                    <a:pt x="13500595" y="12884797"/>
                  </a:moveTo>
                  <a:lnTo>
                    <a:pt x="13568775" y="12878831"/>
                  </a:lnTo>
                  <a:lnTo>
                    <a:pt x="13608460" y="12871699"/>
                  </a:lnTo>
                  <a:lnTo>
                    <a:pt x="13651372" y="12862093"/>
                  </a:lnTo>
                  <a:lnTo>
                    <a:pt x="13697136" y="12850229"/>
                  </a:lnTo>
                  <a:lnTo>
                    <a:pt x="13745376" y="12836327"/>
                  </a:lnTo>
                  <a:lnTo>
                    <a:pt x="13795716" y="12820603"/>
                  </a:lnTo>
                  <a:lnTo>
                    <a:pt x="13847780" y="12803275"/>
                  </a:lnTo>
                  <a:lnTo>
                    <a:pt x="13901191" y="12784562"/>
                  </a:lnTo>
                  <a:lnTo>
                    <a:pt x="13955573" y="12764681"/>
                  </a:lnTo>
                  <a:lnTo>
                    <a:pt x="14010551" y="12743850"/>
                  </a:lnTo>
                  <a:lnTo>
                    <a:pt x="14065749" y="12722287"/>
                  </a:lnTo>
                  <a:lnTo>
                    <a:pt x="14120789" y="12700210"/>
                  </a:lnTo>
                  <a:lnTo>
                    <a:pt x="14175297" y="12677836"/>
                  </a:lnTo>
                  <a:lnTo>
                    <a:pt x="14228897" y="12655384"/>
                  </a:lnTo>
                  <a:lnTo>
                    <a:pt x="14281211" y="12633072"/>
                  </a:lnTo>
                  <a:lnTo>
                    <a:pt x="14331864" y="12611116"/>
                  </a:lnTo>
                  <a:lnTo>
                    <a:pt x="14380480" y="12589736"/>
                  </a:lnTo>
                  <a:lnTo>
                    <a:pt x="14426683" y="12569148"/>
                  </a:lnTo>
                  <a:lnTo>
                    <a:pt x="14470096" y="12549572"/>
                  </a:lnTo>
                  <a:lnTo>
                    <a:pt x="14510345" y="12531224"/>
                  </a:lnTo>
                  <a:lnTo>
                    <a:pt x="14547051" y="12514323"/>
                  </a:lnTo>
                  <a:lnTo>
                    <a:pt x="14579841" y="12499086"/>
                  </a:lnTo>
                  <a:lnTo>
                    <a:pt x="14599062" y="12543044"/>
                  </a:lnTo>
                  <a:lnTo>
                    <a:pt x="14622141" y="12584599"/>
                  </a:lnTo>
                  <a:lnTo>
                    <a:pt x="14648818" y="12623557"/>
                  </a:lnTo>
                  <a:lnTo>
                    <a:pt x="14678838" y="12659724"/>
                  </a:lnTo>
                  <a:lnTo>
                    <a:pt x="14711941" y="12692906"/>
                  </a:lnTo>
                  <a:lnTo>
                    <a:pt x="14747870" y="12722910"/>
                  </a:lnTo>
                  <a:lnTo>
                    <a:pt x="14786367" y="12749542"/>
                  </a:lnTo>
                  <a:lnTo>
                    <a:pt x="14827173" y="12772608"/>
                  </a:lnTo>
                  <a:lnTo>
                    <a:pt x="14870032" y="12791915"/>
                  </a:lnTo>
                  <a:lnTo>
                    <a:pt x="14914684" y="12807268"/>
                  </a:lnTo>
                  <a:lnTo>
                    <a:pt x="14960873" y="12818475"/>
                  </a:lnTo>
                  <a:lnTo>
                    <a:pt x="15008340" y="12825341"/>
                  </a:lnTo>
                  <a:lnTo>
                    <a:pt x="15056827" y="12827673"/>
                  </a:lnTo>
                  <a:lnTo>
                    <a:pt x="15105940" y="12825331"/>
                  </a:lnTo>
                  <a:lnTo>
                    <a:pt x="15153747" y="12818450"/>
                  </a:lnTo>
                  <a:lnTo>
                    <a:pt x="15200033" y="12807245"/>
                  </a:lnTo>
                  <a:lnTo>
                    <a:pt x="15244581" y="12791932"/>
                  </a:lnTo>
                  <a:lnTo>
                    <a:pt x="15287177" y="12772727"/>
                  </a:lnTo>
                  <a:lnTo>
                    <a:pt x="15327605" y="12749844"/>
                  </a:lnTo>
                  <a:lnTo>
                    <a:pt x="15365649" y="12723500"/>
                  </a:lnTo>
                  <a:lnTo>
                    <a:pt x="15401093" y="12693910"/>
                  </a:lnTo>
                  <a:lnTo>
                    <a:pt x="15433721" y="12661290"/>
                  </a:lnTo>
                  <a:lnTo>
                    <a:pt x="15463319" y="12625855"/>
                  </a:lnTo>
                  <a:lnTo>
                    <a:pt x="15489670" y="12587820"/>
                  </a:lnTo>
                  <a:lnTo>
                    <a:pt x="15512559" y="12547403"/>
                  </a:lnTo>
                  <a:lnTo>
                    <a:pt x="15531770" y="12504817"/>
                  </a:lnTo>
                  <a:lnTo>
                    <a:pt x="15547087" y="12460279"/>
                  </a:lnTo>
                  <a:lnTo>
                    <a:pt x="15558295" y="12414005"/>
                  </a:lnTo>
                  <a:lnTo>
                    <a:pt x="15565178" y="12366209"/>
                  </a:lnTo>
                  <a:lnTo>
                    <a:pt x="15567520" y="12317107"/>
                  </a:lnTo>
                  <a:lnTo>
                    <a:pt x="15564827" y="12264154"/>
                  </a:lnTo>
                  <a:lnTo>
                    <a:pt x="15556853" y="12212425"/>
                  </a:lnTo>
                  <a:lnTo>
                    <a:pt x="15543755" y="12162242"/>
                  </a:lnTo>
                  <a:lnTo>
                    <a:pt x="15525689" y="12113923"/>
                  </a:lnTo>
                  <a:lnTo>
                    <a:pt x="15502812" y="12067789"/>
                  </a:lnTo>
                  <a:lnTo>
                    <a:pt x="15475280" y="12024160"/>
                  </a:lnTo>
                  <a:lnTo>
                    <a:pt x="15443249" y="11983355"/>
                  </a:lnTo>
                  <a:lnTo>
                    <a:pt x="15406877" y="11945696"/>
                  </a:lnTo>
                  <a:lnTo>
                    <a:pt x="15503802" y="11876308"/>
                  </a:lnTo>
                  <a:lnTo>
                    <a:pt x="15586863" y="11816029"/>
                  </a:lnTo>
                  <a:lnTo>
                    <a:pt x="15657170" y="11764168"/>
                  </a:lnTo>
                  <a:lnTo>
                    <a:pt x="15715833" y="11720036"/>
                  </a:lnTo>
                  <a:lnTo>
                    <a:pt x="15763961" y="11682942"/>
                  </a:lnTo>
                  <a:lnTo>
                    <a:pt x="15802666" y="11652196"/>
                  </a:lnTo>
                  <a:lnTo>
                    <a:pt x="15833056" y="11627107"/>
                  </a:lnTo>
                  <a:lnTo>
                    <a:pt x="15873332" y="11591144"/>
                  </a:lnTo>
                  <a:lnTo>
                    <a:pt x="15899139" y="11562379"/>
                  </a:lnTo>
                  <a:lnTo>
                    <a:pt x="15926385" y="11520175"/>
                  </a:lnTo>
                  <a:lnTo>
                    <a:pt x="15947741" y="11483707"/>
                  </a:lnTo>
                  <a:lnTo>
                    <a:pt x="15966821" y="11445940"/>
                  </a:lnTo>
                  <a:lnTo>
                    <a:pt x="15983425" y="11405472"/>
                  </a:lnTo>
                  <a:lnTo>
                    <a:pt x="15997354" y="11360902"/>
                  </a:lnTo>
                  <a:lnTo>
                    <a:pt x="16008408" y="11310829"/>
                  </a:lnTo>
                  <a:lnTo>
                    <a:pt x="16016389" y="11253852"/>
                  </a:lnTo>
                  <a:lnTo>
                    <a:pt x="16021097" y="11188569"/>
                  </a:lnTo>
                  <a:lnTo>
                    <a:pt x="16022332" y="11113579"/>
                  </a:lnTo>
                  <a:lnTo>
                    <a:pt x="16022332" y="11038217"/>
                  </a:lnTo>
                  <a:lnTo>
                    <a:pt x="16048135" y="11033166"/>
                  </a:lnTo>
                  <a:lnTo>
                    <a:pt x="16109089" y="11021186"/>
                  </a:lnTo>
                  <a:lnTo>
                    <a:pt x="16181514" y="11006871"/>
                  </a:lnTo>
                  <a:lnTo>
                    <a:pt x="16221654" y="10998902"/>
                  </a:lnTo>
                  <a:lnTo>
                    <a:pt x="16264215" y="10990425"/>
                  </a:lnTo>
                  <a:lnTo>
                    <a:pt x="16309047" y="10981467"/>
                  </a:lnTo>
                  <a:lnTo>
                    <a:pt x="16356001" y="10972052"/>
                  </a:lnTo>
                  <a:lnTo>
                    <a:pt x="16404928" y="10962206"/>
                  </a:lnTo>
                  <a:lnTo>
                    <a:pt x="16455678" y="10951954"/>
                  </a:lnTo>
                  <a:lnTo>
                    <a:pt x="16508102" y="10941323"/>
                  </a:lnTo>
                  <a:lnTo>
                    <a:pt x="16562052" y="10930336"/>
                  </a:lnTo>
                  <a:lnTo>
                    <a:pt x="16617378" y="10919021"/>
                  </a:lnTo>
                  <a:lnTo>
                    <a:pt x="16673931" y="10907401"/>
                  </a:lnTo>
                  <a:lnTo>
                    <a:pt x="16731561" y="10895504"/>
                  </a:lnTo>
                  <a:lnTo>
                    <a:pt x="16790120" y="10883353"/>
                  </a:lnTo>
                  <a:lnTo>
                    <a:pt x="16849459" y="10870975"/>
                  </a:lnTo>
                  <a:lnTo>
                    <a:pt x="16909428" y="10858395"/>
                  </a:lnTo>
                  <a:lnTo>
                    <a:pt x="16969879" y="10845638"/>
                  </a:lnTo>
                  <a:lnTo>
                    <a:pt x="17030661" y="10832730"/>
                  </a:lnTo>
                  <a:lnTo>
                    <a:pt x="17091626" y="10819696"/>
                  </a:lnTo>
                  <a:lnTo>
                    <a:pt x="17152625" y="10806562"/>
                  </a:lnTo>
                  <a:lnTo>
                    <a:pt x="17213509" y="10793354"/>
                  </a:lnTo>
                  <a:lnTo>
                    <a:pt x="17274128" y="10780096"/>
                  </a:lnTo>
                  <a:lnTo>
                    <a:pt x="17334333" y="10766813"/>
                  </a:lnTo>
                  <a:lnTo>
                    <a:pt x="17393976" y="10753533"/>
                  </a:lnTo>
                  <a:lnTo>
                    <a:pt x="17452906" y="10740279"/>
                  </a:lnTo>
                  <a:lnTo>
                    <a:pt x="17510975" y="10727078"/>
                  </a:lnTo>
                  <a:lnTo>
                    <a:pt x="17568035" y="10713955"/>
                  </a:lnTo>
                  <a:lnTo>
                    <a:pt x="17623934" y="10700935"/>
                  </a:lnTo>
                  <a:lnTo>
                    <a:pt x="17678525" y="10688043"/>
                  </a:lnTo>
                  <a:lnTo>
                    <a:pt x="17731658" y="10675306"/>
                  </a:lnTo>
                  <a:lnTo>
                    <a:pt x="17783185" y="10662748"/>
                  </a:lnTo>
                  <a:lnTo>
                    <a:pt x="17832955" y="10650395"/>
                  </a:lnTo>
                  <a:lnTo>
                    <a:pt x="17880820" y="10638273"/>
                  </a:lnTo>
                  <a:lnTo>
                    <a:pt x="17926631" y="10626407"/>
                  </a:lnTo>
                  <a:lnTo>
                    <a:pt x="17970238" y="10614822"/>
                  </a:lnTo>
                  <a:lnTo>
                    <a:pt x="18011493" y="10603544"/>
                  </a:lnTo>
                  <a:lnTo>
                    <a:pt x="18050245" y="10592598"/>
                  </a:lnTo>
                  <a:lnTo>
                    <a:pt x="18119649" y="10571805"/>
                  </a:lnTo>
                  <a:lnTo>
                    <a:pt x="18177256" y="10552645"/>
                  </a:lnTo>
                  <a:lnTo>
                    <a:pt x="18242013" y="10527270"/>
                  </a:lnTo>
                  <a:lnTo>
                    <a:pt x="18279703" y="10510226"/>
                  </a:lnTo>
                  <a:lnTo>
                    <a:pt x="18319551" y="10490156"/>
                  </a:lnTo>
                  <a:lnTo>
                    <a:pt x="18360523" y="10466971"/>
                  </a:lnTo>
                  <a:lnTo>
                    <a:pt x="18401580" y="10440581"/>
                  </a:lnTo>
                  <a:lnTo>
                    <a:pt x="18441689" y="10410894"/>
                  </a:lnTo>
                  <a:lnTo>
                    <a:pt x="18479811" y="10377822"/>
                  </a:lnTo>
                  <a:lnTo>
                    <a:pt x="18514911" y="10341273"/>
                  </a:lnTo>
                  <a:lnTo>
                    <a:pt x="18545953" y="10301157"/>
                  </a:lnTo>
                  <a:lnTo>
                    <a:pt x="18571900" y="10257383"/>
                  </a:lnTo>
                  <a:lnTo>
                    <a:pt x="18591717" y="10209863"/>
                  </a:lnTo>
                  <a:lnTo>
                    <a:pt x="18604367" y="10158504"/>
                  </a:lnTo>
                  <a:lnTo>
                    <a:pt x="18605632" y="10142780"/>
                  </a:lnTo>
                </a:path>
                <a:path w="18606135" h="12885420">
                  <a:moveTo>
                    <a:pt x="18605632" y="865075"/>
                  </a:moveTo>
                  <a:lnTo>
                    <a:pt x="18588654" y="781360"/>
                  </a:lnTo>
                  <a:lnTo>
                    <a:pt x="18565655" y="729301"/>
                  </a:lnTo>
                  <a:lnTo>
                    <a:pt x="18535999" y="682997"/>
                  </a:lnTo>
                  <a:lnTo>
                    <a:pt x="18501153" y="642168"/>
                  </a:lnTo>
                  <a:lnTo>
                    <a:pt x="18462583" y="606536"/>
                  </a:lnTo>
                  <a:lnTo>
                    <a:pt x="18421757" y="575821"/>
                  </a:lnTo>
                  <a:lnTo>
                    <a:pt x="18380142" y="549745"/>
                  </a:lnTo>
                  <a:lnTo>
                    <a:pt x="18339204" y="528027"/>
                  </a:lnTo>
                  <a:lnTo>
                    <a:pt x="18300411" y="510390"/>
                  </a:lnTo>
                  <a:lnTo>
                    <a:pt x="18235126" y="486239"/>
                  </a:lnTo>
                  <a:lnTo>
                    <a:pt x="18196022" y="475058"/>
                  </a:lnTo>
                  <a:lnTo>
                    <a:pt x="16136937" y="0"/>
                  </a:lnTo>
                  <a:lnTo>
                    <a:pt x="0" y="0"/>
                  </a:lnTo>
                  <a:lnTo>
                    <a:pt x="0" y="11050879"/>
                  </a:lnTo>
                  <a:lnTo>
                    <a:pt x="71996" y="11050879"/>
                  </a:lnTo>
                  <a:lnTo>
                    <a:pt x="74314" y="11050879"/>
                  </a:lnTo>
                  <a:lnTo>
                    <a:pt x="123397" y="11050879"/>
                  </a:lnTo>
                  <a:lnTo>
                    <a:pt x="169600" y="11050879"/>
                  </a:lnTo>
                  <a:lnTo>
                    <a:pt x="208039" y="11050880"/>
                  </a:lnTo>
                  <a:lnTo>
                    <a:pt x="252391" y="11050880"/>
                  </a:lnTo>
                  <a:lnTo>
                    <a:pt x="302487" y="11050880"/>
                  </a:lnTo>
                  <a:lnTo>
                    <a:pt x="358158" y="11050880"/>
                  </a:lnTo>
                  <a:lnTo>
                    <a:pt x="419237" y="11050880"/>
                  </a:lnTo>
                  <a:lnTo>
                    <a:pt x="485554" y="11050880"/>
                  </a:lnTo>
                  <a:lnTo>
                    <a:pt x="556941" y="11050881"/>
                  </a:lnTo>
                  <a:lnTo>
                    <a:pt x="633230" y="11050881"/>
                  </a:lnTo>
                  <a:lnTo>
                    <a:pt x="673159" y="11050881"/>
                  </a:lnTo>
                  <a:lnTo>
                    <a:pt x="714251" y="11050881"/>
                  </a:lnTo>
                  <a:lnTo>
                    <a:pt x="756484" y="11050881"/>
                  </a:lnTo>
                  <a:lnTo>
                    <a:pt x="799837" y="11050882"/>
                  </a:lnTo>
                  <a:lnTo>
                    <a:pt x="844289" y="11050882"/>
                  </a:lnTo>
                  <a:lnTo>
                    <a:pt x="889819" y="11050882"/>
                  </a:lnTo>
                  <a:lnTo>
                    <a:pt x="936405" y="11050882"/>
                  </a:lnTo>
                  <a:lnTo>
                    <a:pt x="984028" y="11050882"/>
                  </a:lnTo>
                  <a:lnTo>
                    <a:pt x="1032665" y="11050882"/>
                  </a:lnTo>
                  <a:lnTo>
                    <a:pt x="1082295" y="11050883"/>
                  </a:lnTo>
                  <a:lnTo>
                    <a:pt x="1132898" y="11050883"/>
                  </a:lnTo>
                  <a:lnTo>
                    <a:pt x="1184453" y="11050883"/>
                  </a:lnTo>
                  <a:lnTo>
                    <a:pt x="1236938" y="11050883"/>
                  </a:lnTo>
                  <a:lnTo>
                    <a:pt x="1290332" y="11050883"/>
                  </a:lnTo>
                  <a:lnTo>
                    <a:pt x="1344615" y="11050884"/>
                  </a:lnTo>
                  <a:lnTo>
                    <a:pt x="1399765" y="11050884"/>
                  </a:lnTo>
                  <a:lnTo>
                    <a:pt x="1455761" y="11050884"/>
                  </a:lnTo>
                  <a:lnTo>
                    <a:pt x="1512582" y="11050884"/>
                  </a:lnTo>
                  <a:lnTo>
                    <a:pt x="1570207" y="11050884"/>
                  </a:lnTo>
                  <a:lnTo>
                    <a:pt x="1628614" y="11050885"/>
                  </a:lnTo>
                  <a:lnTo>
                    <a:pt x="1687784" y="11050885"/>
                  </a:lnTo>
                  <a:lnTo>
                    <a:pt x="1747695" y="11050885"/>
                  </a:lnTo>
                  <a:lnTo>
                    <a:pt x="1808325" y="11050885"/>
                  </a:lnTo>
                  <a:lnTo>
                    <a:pt x="1869654" y="11050886"/>
                  </a:lnTo>
                  <a:lnTo>
                    <a:pt x="1931660" y="11050886"/>
                  </a:lnTo>
                  <a:lnTo>
                    <a:pt x="1994323" y="11050886"/>
                  </a:lnTo>
                  <a:lnTo>
                    <a:pt x="2057622" y="11050886"/>
                  </a:lnTo>
                  <a:lnTo>
                    <a:pt x="2121534" y="11050887"/>
                  </a:lnTo>
                  <a:lnTo>
                    <a:pt x="2186040" y="11050887"/>
                  </a:lnTo>
                  <a:lnTo>
                    <a:pt x="2251119" y="11050887"/>
                  </a:lnTo>
                  <a:lnTo>
                    <a:pt x="2316748" y="11050887"/>
                  </a:lnTo>
                  <a:lnTo>
                    <a:pt x="2382908" y="11050888"/>
                  </a:lnTo>
                  <a:lnTo>
                    <a:pt x="2449576" y="11050888"/>
                  </a:lnTo>
                  <a:lnTo>
                    <a:pt x="2516733" y="11050888"/>
                  </a:lnTo>
                  <a:lnTo>
                    <a:pt x="2584356" y="11050888"/>
                  </a:lnTo>
                  <a:lnTo>
                    <a:pt x="2652425" y="11050889"/>
                  </a:lnTo>
                  <a:lnTo>
                    <a:pt x="2720919" y="11050889"/>
                  </a:lnTo>
                  <a:lnTo>
                    <a:pt x="2789817" y="11050889"/>
                  </a:lnTo>
                  <a:lnTo>
                    <a:pt x="2859097" y="11050889"/>
                  </a:lnTo>
                  <a:lnTo>
                    <a:pt x="2928739" y="11050890"/>
                  </a:lnTo>
                  <a:lnTo>
                    <a:pt x="2998722" y="11050890"/>
                  </a:lnTo>
                  <a:lnTo>
                    <a:pt x="3069023" y="11050890"/>
                  </a:lnTo>
                  <a:lnTo>
                    <a:pt x="3139623" y="11050891"/>
                  </a:lnTo>
                  <a:lnTo>
                    <a:pt x="3210501" y="11050891"/>
                  </a:lnTo>
                  <a:lnTo>
                    <a:pt x="3281634" y="11050891"/>
                  </a:lnTo>
                  <a:lnTo>
                    <a:pt x="3353003" y="11050891"/>
                  </a:lnTo>
                  <a:lnTo>
                    <a:pt x="3424586" y="11050892"/>
                  </a:lnTo>
                  <a:lnTo>
                    <a:pt x="3496361" y="11050892"/>
                  </a:lnTo>
                  <a:lnTo>
                    <a:pt x="3568309" y="11050892"/>
                  </a:lnTo>
                  <a:lnTo>
                    <a:pt x="3640407" y="11050893"/>
                  </a:lnTo>
                  <a:lnTo>
                    <a:pt x="3712636" y="11050893"/>
                  </a:lnTo>
                  <a:lnTo>
                    <a:pt x="3784973" y="11050893"/>
                  </a:lnTo>
                  <a:lnTo>
                    <a:pt x="3857397" y="11050894"/>
                  </a:lnTo>
                  <a:lnTo>
                    <a:pt x="3929889" y="11050894"/>
                  </a:lnTo>
                  <a:lnTo>
                    <a:pt x="4002426" y="11050894"/>
                  </a:lnTo>
                  <a:lnTo>
                    <a:pt x="4074987" y="11050894"/>
                  </a:lnTo>
                  <a:lnTo>
                    <a:pt x="4147551" y="11050895"/>
                  </a:lnTo>
                  <a:lnTo>
                    <a:pt x="4220098" y="11050895"/>
                  </a:lnTo>
                  <a:lnTo>
                    <a:pt x="4292606" y="11050895"/>
                  </a:lnTo>
                  <a:lnTo>
                    <a:pt x="4365055" y="11050896"/>
                  </a:lnTo>
                  <a:lnTo>
                    <a:pt x="4437422" y="11050896"/>
                  </a:lnTo>
                  <a:lnTo>
                    <a:pt x="4509688" y="11050896"/>
                  </a:lnTo>
                  <a:lnTo>
                    <a:pt x="4581830" y="11050897"/>
                  </a:lnTo>
                  <a:lnTo>
                    <a:pt x="4653828" y="11050897"/>
                  </a:lnTo>
                  <a:lnTo>
                    <a:pt x="4725661" y="11050897"/>
                  </a:lnTo>
                  <a:lnTo>
                    <a:pt x="4797308" y="11050898"/>
                  </a:lnTo>
                  <a:lnTo>
                    <a:pt x="4868748" y="11050898"/>
                  </a:lnTo>
                  <a:lnTo>
                    <a:pt x="4939959" y="11050898"/>
                  </a:lnTo>
                  <a:lnTo>
                    <a:pt x="5010921" y="11050899"/>
                  </a:lnTo>
                  <a:lnTo>
                    <a:pt x="5081612" y="11050899"/>
                  </a:lnTo>
                  <a:lnTo>
                    <a:pt x="5152012" y="11050899"/>
                  </a:lnTo>
                  <a:lnTo>
                    <a:pt x="5222099" y="11050900"/>
                  </a:lnTo>
                  <a:lnTo>
                    <a:pt x="5291852" y="11050900"/>
                  </a:lnTo>
                  <a:lnTo>
                    <a:pt x="5361251" y="11050900"/>
                  </a:lnTo>
                  <a:lnTo>
                    <a:pt x="5430273" y="11050900"/>
                  </a:lnTo>
                  <a:lnTo>
                    <a:pt x="5498899" y="11050901"/>
                  </a:lnTo>
                  <a:lnTo>
                    <a:pt x="5567107" y="11050901"/>
                  </a:lnTo>
                  <a:lnTo>
                    <a:pt x="5634875" y="11050901"/>
                  </a:lnTo>
                  <a:lnTo>
                    <a:pt x="5702184" y="11050902"/>
                  </a:lnTo>
                  <a:lnTo>
                    <a:pt x="5769011" y="11050902"/>
                  </a:lnTo>
                  <a:lnTo>
                    <a:pt x="5835336" y="11050902"/>
                  </a:lnTo>
                  <a:lnTo>
                    <a:pt x="5901138" y="11050903"/>
                  </a:lnTo>
                  <a:lnTo>
                    <a:pt x="5966395" y="11050903"/>
                  </a:lnTo>
                  <a:lnTo>
                    <a:pt x="6031087" y="11050903"/>
                  </a:lnTo>
                  <a:lnTo>
                    <a:pt x="6095193" y="11050904"/>
                  </a:lnTo>
                  <a:lnTo>
                    <a:pt x="6158690" y="11050904"/>
                  </a:lnTo>
                  <a:lnTo>
                    <a:pt x="6221559" y="11050904"/>
                  </a:lnTo>
                  <a:lnTo>
                    <a:pt x="6283778" y="11050905"/>
                  </a:lnTo>
                  <a:lnTo>
                    <a:pt x="6345327" y="11050905"/>
                  </a:lnTo>
                  <a:lnTo>
                    <a:pt x="6406183" y="11050905"/>
                  </a:lnTo>
                  <a:lnTo>
                    <a:pt x="6466327" y="11050906"/>
                  </a:lnTo>
                  <a:lnTo>
                    <a:pt x="6525737" y="11050906"/>
                  </a:lnTo>
                  <a:lnTo>
                    <a:pt x="6584391" y="11050906"/>
                  </a:lnTo>
                  <a:lnTo>
                    <a:pt x="6642269" y="11050907"/>
                  </a:lnTo>
                  <a:lnTo>
                    <a:pt x="6699350" y="11050907"/>
                  </a:lnTo>
                  <a:lnTo>
                    <a:pt x="6755613" y="11050907"/>
                  </a:lnTo>
                  <a:lnTo>
                    <a:pt x="6811037" y="11050908"/>
                  </a:lnTo>
                  <a:lnTo>
                    <a:pt x="6865599" y="11050908"/>
                  </a:lnTo>
                  <a:lnTo>
                    <a:pt x="6919281" y="11050908"/>
                  </a:lnTo>
                  <a:lnTo>
                    <a:pt x="6972060" y="11050908"/>
                  </a:lnTo>
                  <a:lnTo>
                    <a:pt x="7023915" y="11050909"/>
                  </a:lnTo>
                  <a:lnTo>
                    <a:pt x="7074826" y="11050909"/>
                  </a:lnTo>
                  <a:lnTo>
                    <a:pt x="7124770" y="11050909"/>
                  </a:lnTo>
                  <a:lnTo>
                    <a:pt x="7173728" y="11050910"/>
                  </a:lnTo>
                  <a:lnTo>
                    <a:pt x="7221678" y="11050910"/>
                  </a:lnTo>
                  <a:lnTo>
                    <a:pt x="7268599" y="11050910"/>
                  </a:lnTo>
                  <a:lnTo>
                    <a:pt x="7314470" y="11050911"/>
                  </a:lnTo>
                  <a:lnTo>
                    <a:pt x="7359270" y="11050911"/>
                  </a:lnTo>
                  <a:lnTo>
                    <a:pt x="7402977" y="11050911"/>
                  </a:lnTo>
                  <a:lnTo>
                    <a:pt x="7445572" y="11050912"/>
                  </a:lnTo>
                  <a:lnTo>
                    <a:pt x="7487032" y="11050912"/>
                  </a:lnTo>
                  <a:lnTo>
                    <a:pt x="7527336" y="11050912"/>
                  </a:lnTo>
                  <a:lnTo>
                    <a:pt x="7566464" y="11050912"/>
                  </a:lnTo>
                  <a:lnTo>
                    <a:pt x="7641107" y="11050913"/>
                  </a:lnTo>
                  <a:lnTo>
                    <a:pt x="7710791" y="11050914"/>
                  </a:lnTo>
                  <a:lnTo>
                    <a:pt x="7775348" y="11050914"/>
                  </a:lnTo>
                  <a:lnTo>
                    <a:pt x="7834608" y="11050915"/>
                  </a:lnTo>
                  <a:lnTo>
                    <a:pt x="7888405" y="11050915"/>
                  </a:lnTo>
                  <a:lnTo>
                    <a:pt x="7936569" y="11050916"/>
                  </a:lnTo>
                  <a:lnTo>
                    <a:pt x="7978931" y="11050916"/>
                  </a:lnTo>
                  <a:lnTo>
                    <a:pt x="8031228" y="11050917"/>
                  </a:lnTo>
                  <a:lnTo>
                    <a:pt x="8059218" y="11106078"/>
                  </a:lnTo>
                  <a:lnTo>
                    <a:pt x="8073347" y="11163200"/>
                  </a:lnTo>
                  <a:lnTo>
                    <a:pt x="8087901" y="11222040"/>
                  </a:lnTo>
                  <a:lnTo>
                    <a:pt x="8102821" y="11282349"/>
                  </a:lnTo>
                  <a:lnTo>
                    <a:pt x="8118046" y="11343883"/>
                  </a:lnTo>
                  <a:lnTo>
                    <a:pt x="8133515" y="11406396"/>
                  </a:lnTo>
                  <a:lnTo>
                    <a:pt x="8149167" y="11469640"/>
                  </a:lnTo>
                  <a:lnTo>
                    <a:pt x="8164943" y="11533371"/>
                  </a:lnTo>
                  <a:lnTo>
                    <a:pt x="8180780" y="11597342"/>
                  </a:lnTo>
                  <a:lnTo>
                    <a:pt x="8196619" y="11661307"/>
                  </a:lnTo>
                  <a:lnTo>
                    <a:pt x="8212399" y="11725020"/>
                  </a:lnTo>
                  <a:lnTo>
                    <a:pt x="8228060" y="11788236"/>
                  </a:lnTo>
                  <a:lnTo>
                    <a:pt x="8243540" y="11850707"/>
                  </a:lnTo>
                  <a:lnTo>
                    <a:pt x="8258778" y="11912188"/>
                  </a:lnTo>
                  <a:lnTo>
                    <a:pt x="8273716" y="11972433"/>
                  </a:lnTo>
                  <a:lnTo>
                    <a:pt x="8288290" y="12031196"/>
                  </a:lnTo>
                  <a:lnTo>
                    <a:pt x="8302442" y="12088231"/>
                  </a:lnTo>
                  <a:lnTo>
                    <a:pt x="8316110" y="12143292"/>
                  </a:lnTo>
                  <a:lnTo>
                    <a:pt x="8329234" y="12196132"/>
                  </a:lnTo>
                  <a:lnTo>
                    <a:pt x="8341752" y="12246506"/>
                  </a:lnTo>
                  <a:lnTo>
                    <a:pt x="8353605" y="12294168"/>
                  </a:lnTo>
                  <a:lnTo>
                    <a:pt x="8364732" y="12338871"/>
                  </a:lnTo>
                  <a:lnTo>
                    <a:pt x="8375072" y="12380370"/>
                  </a:lnTo>
                  <a:lnTo>
                    <a:pt x="8384564" y="12418418"/>
                  </a:lnTo>
                  <a:lnTo>
                    <a:pt x="8400763" y="12483179"/>
                  </a:lnTo>
                  <a:lnTo>
                    <a:pt x="8412844" y="12531186"/>
                  </a:lnTo>
                  <a:lnTo>
                    <a:pt x="8433523" y="12601435"/>
                  </a:lnTo>
                  <a:lnTo>
                    <a:pt x="8466468" y="12663606"/>
                  </a:lnTo>
                  <a:lnTo>
                    <a:pt x="8513050" y="12718093"/>
                  </a:lnTo>
                  <a:lnTo>
                    <a:pt x="8573215" y="12764869"/>
                  </a:lnTo>
                  <a:lnTo>
                    <a:pt x="8608373" y="12785358"/>
                  </a:lnTo>
                  <a:lnTo>
                    <a:pt x="8646906" y="12803911"/>
                  </a:lnTo>
                  <a:lnTo>
                    <a:pt x="8688806" y="12820524"/>
                  </a:lnTo>
                  <a:lnTo>
                    <a:pt x="8734067" y="12835193"/>
                  </a:lnTo>
                  <a:lnTo>
                    <a:pt x="8782682" y="12847917"/>
                  </a:lnTo>
                  <a:lnTo>
                    <a:pt x="8834643" y="12858692"/>
                  </a:lnTo>
                  <a:lnTo>
                    <a:pt x="8889944" y="12867515"/>
                  </a:lnTo>
                  <a:lnTo>
                    <a:pt x="8948578" y="12874382"/>
                  </a:lnTo>
                  <a:lnTo>
                    <a:pt x="9010537" y="12879291"/>
                  </a:lnTo>
                  <a:lnTo>
                    <a:pt x="9075816" y="12882239"/>
                  </a:lnTo>
                  <a:lnTo>
                    <a:pt x="9144406" y="12883222"/>
                  </a:lnTo>
                  <a:lnTo>
                    <a:pt x="9165961" y="12883223"/>
                  </a:lnTo>
                  <a:lnTo>
                    <a:pt x="9190011" y="12883225"/>
                  </a:lnTo>
                  <a:lnTo>
                    <a:pt x="9245339" y="12883232"/>
                  </a:lnTo>
                  <a:lnTo>
                    <a:pt x="9309872" y="12883244"/>
                  </a:lnTo>
                  <a:lnTo>
                    <a:pt x="9383092" y="12883260"/>
                  </a:lnTo>
                  <a:lnTo>
                    <a:pt x="9422798" y="12883270"/>
                  </a:lnTo>
                  <a:lnTo>
                    <a:pt x="9464482" y="12883281"/>
                  </a:lnTo>
                  <a:lnTo>
                    <a:pt x="9508079" y="12883293"/>
                  </a:lnTo>
                  <a:lnTo>
                    <a:pt x="9553525" y="12883305"/>
                  </a:lnTo>
                  <a:lnTo>
                    <a:pt x="9600755" y="12883319"/>
                  </a:lnTo>
                  <a:lnTo>
                    <a:pt x="9649704" y="12883333"/>
                  </a:lnTo>
                  <a:lnTo>
                    <a:pt x="9700307" y="12883348"/>
                  </a:lnTo>
                  <a:lnTo>
                    <a:pt x="9752501" y="12883365"/>
                  </a:lnTo>
                  <a:lnTo>
                    <a:pt x="9806220" y="12883381"/>
                  </a:lnTo>
                  <a:lnTo>
                    <a:pt x="9861399" y="12883399"/>
                  </a:lnTo>
                  <a:lnTo>
                    <a:pt x="9917975" y="12883418"/>
                  </a:lnTo>
                  <a:lnTo>
                    <a:pt x="9975881" y="12883437"/>
                  </a:lnTo>
                  <a:lnTo>
                    <a:pt x="10035054" y="12883457"/>
                  </a:lnTo>
                  <a:lnTo>
                    <a:pt x="10095430" y="12883477"/>
                  </a:lnTo>
                  <a:lnTo>
                    <a:pt x="10156942" y="12883498"/>
                  </a:lnTo>
                  <a:lnTo>
                    <a:pt x="10219527" y="12883520"/>
                  </a:lnTo>
                  <a:lnTo>
                    <a:pt x="10283120" y="12883542"/>
                  </a:lnTo>
                  <a:lnTo>
                    <a:pt x="10347657" y="12883565"/>
                  </a:lnTo>
                  <a:lnTo>
                    <a:pt x="10413072" y="12883588"/>
                  </a:lnTo>
                  <a:lnTo>
                    <a:pt x="10479301" y="12883612"/>
                  </a:lnTo>
                  <a:lnTo>
                    <a:pt x="10546279" y="12883636"/>
                  </a:lnTo>
                  <a:lnTo>
                    <a:pt x="10613942" y="12883661"/>
                  </a:lnTo>
                  <a:lnTo>
                    <a:pt x="10682225" y="12883686"/>
                  </a:lnTo>
                  <a:lnTo>
                    <a:pt x="10751064" y="12883711"/>
                  </a:lnTo>
                  <a:lnTo>
                    <a:pt x="10820393" y="12883737"/>
                  </a:lnTo>
                  <a:lnTo>
                    <a:pt x="10890148" y="12883763"/>
                  </a:lnTo>
                  <a:lnTo>
                    <a:pt x="10960264" y="12883789"/>
                  </a:lnTo>
                  <a:lnTo>
                    <a:pt x="11030677" y="12883815"/>
                  </a:lnTo>
                  <a:lnTo>
                    <a:pt x="11101322" y="12883842"/>
                  </a:lnTo>
                  <a:lnTo>
                    <a:pt x="11172135" y="12883869"/>
                  </a:lnTo>
                  <a:lnTo>
                    <a:pt x="11243050" y="12883896"/>
                  </a:lnTo>
                  <a:lnTo>
                    <a:pt x="11314003" y="12883923"/>
                  </a:lnTo>
                  <a:lnTo>
                    <a:pt x="11384930" y="12883950"/>
                  </a:lnTo>
                  <a:lnTo>
                    <a:pt x="11455765" y="12883978"/>
                  </a:lnTo>
                  <a:lnTo>
                    <a:pt x="11526445" y="12884005"/>
                  </a:lnTo>
                  <a:lnTo>
                    <a:pt x="11596904" y="12884032"/>
                  </a:lnTo>
                  <a:lnTo>
                    <a:pt x="11667077" y="12884060"/>
                  </a:lnTo>
                  <a:lnTo>
                    <a:pt x="11736901" y="12884087"/>
                  </a:lnTo>
                  <a:lnTo>
                    <a:pt x="11806310" y="12884114"/>
                  </a:lnTo>
                  <a:lnTo>
                    <a:pt x="11875240" y="12884141"/>
                  </a:lnTo>
                  <a:lnTo>
                    <a:pt x="11943626" y="12884168"/>
                  </a:lnTo>
                  <a:lnTo>
                    <a:pt x="12011403" y="12884195"/>
                  </a:lnTo>
                  <a:lnTo>
                    <a:pt x="12078507" y="12884222"/>
                  </a:lnTo>
                  <a:lnTo>
                    <a:pt x="12144873" y="12884248"/>
                  </a:lnTo>
                  <a:lnTo>
                    <a:pt x="12210437" y="12884274"/>
                  </a:lnTo>
                  <a:lnTo>
                    <a:pt x="12275134" y="12884300"/>
                  </a:lnTo>
                  <a:lnTo>
                    <a:pt x="12338898" y="12884325"/>
                  </a:lnTo>
                  <a:lnTo>
                    <a:pt x="12401666" y="12884350"/>
                  </a:lnTo>
                  <a:lnTo>
                    <a:pt x="12463373" y="12884375"/>
                  </a:lnTo>
                  <a:lnTo>
                    <a:pt x="12523954" y="12884399"/>
                  </a:lnTo>
                  <a:lnTo>
                    <a:pt x="12583344" y="12884423"/>
                  </a:lnTo>
                  <a:lnTo>
                    <a:pt x="12641480" y="12884447"/>
                  </a:lnTo>
                  <a:lnTo>
                    <a:pt x="12698295" y="12884470"/>
                  </a:lnTo>
                  <a:lnTo>
                    <a:pt x="12753726" y="12884492"/>
                  </a:lnTo>
                  <a:lnTo>
                    <a:pt x="12807708" y="12884514"/>
                  </a:lnTo>
                  <a:lnTo>
                    <a:pt x="12860176" y="12884535"/>
                  </a:lnTo>
                  <a:lnTo>
                    <a:pt x="12911065" y="12884556"/>
                  </a:lnTo>
                  <a:lnTo>
                    <a:pt x="12960311" y="12884576"/>
                  </a:lnTo>
                  <a:lnTo>
                    <a:pt x="13007850" y="12884595"/>
                  </a:lnTo>
                  <a:lnTo>
                    <a:pt x="13053616" y="12884614"/>
                  </a:lnTo>
                  <a:lnTo>
                    <a:pt x="13097545" y="12884632"/>
                  </a:lnTo>
                  <a:lnTo>
                    <a:pt x="13139572" y="12884649"/>
                  </a:lnTo>
                  <a:lnTo>
                    <a:pt x="13179632" y="12884666"/>
                  </a:lnTo>
                  <a:lnTo>
                    <a:pt x="13253595" y="12884696"/>
                  </a:lnTo>
                  <a:lnTo>
                    <a:pt x="13318916" y="12884723"/>
                  </a:lnTo>
                  <a:lnTo>
                    <a:pt x="13375079" y="12884746"/>
                  </a:lnTo>
                  <a:lnTo>
                    <a:pt x="13399563" y="12884756"/>
                  </a:lnTo>
                  <a:lnTo>
                    <a:pt x="13421564" y="12884765"/>
                  </a:lnTo>
                  <a:lnTo>
                    <a:pt x="13472018" y="12884786"/>
                  </a:lnTo>
                  <a:lnTo>
                    <a:pt x="13497791" y="12884796"/>
                  </a:lnTo>
                  <a:lnTo>
                    <a:pt x="13500595" y="12884797"/>
                  </a:lnTo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3645079" y="12359722"/>
              <a:ext cx="729615" cy="285115"/>
            </a:xfrm>
            <a:custGeom>
              <a:avLst/>
              <a:gdLst/>
              <a:ahLst/>
              <a:cxnLst/>
              <a:rect l="l" t="t" r="r" b="b"/>
              <a:pathLst>
                <a:path w="729615" h="285115">
                  <a:moveTo>
                    <a:pt x="729348" y="0"/>
                  </a:moveTo>
                  <a:lnTo>
                    <a:pt x="678608" y="22736"/>
                  </a:lnTo>
                  <a:lnTo>
                    <a:pt x="627010" y="45508"/>
                  </a:lnTo>
                  <a:lnTo>
                    <a:pt x="574821" y="68183"/>
                  </a:lnTo>
                  <a:lnTo>
                    <a:pt x="522308" y="90630"/>
                  </a:lnTo>
                  <a:lnTo>
                    <a:pt x="469741" y="112714"/>
                  </a:lnTo>
                  <a:lnTo>
                    <a:pt x="417387" y="134305"/>
                  </a:lnTo>
                  <a:lnTo>
                    <a:pt x="365514" y="155270"/>
                  </a:lnTo>
                  <a:lnTo>
                    <a:pt x="314390" y="175476"/>
                  </a:lnTo>
                  <a:lnTo>
                    <a:pt x="264283" y="194790"/>
                  </a:lnTo>
                  <a:lnTo>
                    <a:pt x="215461" y="213082"/>
                  </a:lnTo>
                  <a:lnTo>
                    <a:pt x="168191" y="230218"/>
                  </a:lnTo>
                  <a:lnTo>
                    <a:pt x="122742" y="246065"/>
                  </a:lnTo>
                  <a:lnTo>
                    <a:pt x="79382" y="260492"/>
                  </a:lnTo>
                  <a:lnTo>
                    <a:pt x="38378" y="273367"/>
                  </a:lnTo>
                  <a:lnTo>
                    <a:pt x="0" y="284556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304733" y="12668803"/>
              <a:ext cx="3967479" cy="1905"/>
            </a:xfrm>
            <a:custGeom>
              <a:avLst/>
              <a:gdLst/>
              <a:ahLst/>
              <a:cxnLst/>
              <a:rect l="l" t="t" r="r" b="b"/>
              <a:pathLst>
                <a:path w="3967480" h="1904">
                  <a:moveTo>
                    <a:pt x="3967302" y="1460"/>
                  </a:moveTo>
                  <a:lnTo>
                    <a:pt x="3905051" y="1434"/>
                  </a:lnTo>
                  <a:lnTo>
                    <a:pt x="3836553" y="1406"/>
                  </a:lnTo>
                  <a:lnTo>
                    <a:pt x="3762148" y="1375"/>
                  </a:lnTo>
                  <a:lnTo>
                    <a:pt x="3722835" y="1359"/>
                  </a:lnTo>
                  <a:lnTo>
                    <a:pt x="3682171" y="1343"/>
                  </a:lnTo>
                  <a:lnTo>
                    <a:pt x="3640200" y="1326"/>
                  </a:lnTo>
                  <a:lnTo>
                    <a:pt x="3596963" y="1308"/>
                  </a:lnTo>
                  <a:lnTo>
                    <a:pt x="3552502" y="1290"/>
                  </a:lnTo>
                  <a:lnTo>
                    <a:pt x="3506859" y="1271"/>
                  </a:lnTo>
                  <a:lnTo>
                    <a:pt x="3460078" y="1252"/>
                  </a:lnTo>
                  <a:lnTo>
                    <a:pt x="3412200" y="1233"/>
                  </a:lnTo>
                  <a:lnTo>
                    <a:pt x="3363267" y="1213"/>
                  </a:lnTo>
                  <a:lnTo>
                    <a:pt x="3313322" y="1193"/>
                  </a:lnTo>
                  <a:lnTo>
                    <a:pt x="3262407" y="1172"/>
                  </a:lnTo>
                  <a:lnTo>
                    <a:pt x="3210563" y="1151"/>
                  </a:lnTo>
                  <a:lnTo>
                    <a:pt x="3157835" y="1130"/>
                  </a:lnTo>
                  <a:lnTo>
                    <a:pt x="3104263" y="1108"/>
                  </a:lnTo>
                  <a:lnTo>
                    <a:pt x="3049890" y="1087"/>
                  </a:lnTo>
                  <a:lnTo>
                    <a:pt x="2994758" y="1065"/>
                  </a:lnTo>
                  <a:lnTo>
                    <a:pt x="2938909" y="1042"/>
                  </a:lnTo>
                  <a:lnTo>
                    <a:pt x="2882386" y="1020"/>
                  </a:lnTo>
                  <a:lnTo>
                    <a:pt x="2825231" y="997"/>
                  </a:lnTo>
                  <a:lnTo>
                    <a:pt x="2767487" y="974"/>
                  </a:lnTo>
                  <a:lnTo>
                    <a:pt x="2709194" y="951"/>
                  </a:lnTo>
                  <a:lnTo>
                    <a:pt x="2650397" y="928"/>
                  </a:lnTo>
                  <a:lnTo>
                    <a:pt x="2591136" y="904"/>
                  </a:lnTo>
                  <a:lnTo>
                    <a:pt x="2531454" y="881"/>
                  </a:lnTo>
                  <a:lnTo>
                    <a:pt x="2471394" y="857"/>
                  </a:lnTo>
                  <a:lnTo>
                    <a:pt x="2410998" y="834"/>
                  </a:lnTo>
                  <a:lnTo>
                    <a:pt x="2350307" y="810"/>
                  </a:lnTo>
                  <a:lnTo>
                    <a:pt x="2289365" y="786"/>
                  </a:lnTo>
                  <a:lnTo>
                    <a:pt x="2228213" y="763"/>
                  </a:lnTo>
                  <a:lnTo>
                    <a:pt x="2166894" y="739"/>
                  </a:lnTo>
                  <a:lnTo>
                    <a:pt x="2105450" y="715"/>
                  </a:lnTo>
                  <a:lnTo>
                    <a:pt x="2043923" y="691"/>
                  </a:lnTo>
                  <a:lnTo>
                    <a:pt x="1982355" y="668"/>
                  </a:lnTo>
                  <a:lnTo>
                    <a:pt x="1920789" y="644"/>
                  </a:lnTo>
                  <a:lnTo>
                    <a:pt x="1859267" y="621"/>
                  </a:lnTo>
                  <a:lnTo>
                    <a:pt x="1797832" y="598"/>
                  </a:lnTo>
                  <a:lnTo>
                    <a:pt x="1736525" y="574"/>
                  </a:lnTo>
                  <a:lnTo>
                    <a:pt x="1675388" y="551"/>
                  </a:lnTo>
                  <a:lnTo>
                    <a:pt x="1614464" y="529"/>
                  </a:lnTo>
                  <a:lnTo>
                    <a:pt x="1553796" y="506"/>
                  </a:lnTo>
                  <a:lnTo>
                    <a:pt x="1493425" y="484"/>
                  </a:lnTo>
                  <a:lnTo>
                    <a:pt x="1433394" y="461"/>
                  </a:lnTo>
                  <a:lnTo>
                    <a:pt x="1373745" y="439"/>
                  </a:lnTo>
                  <a:lnTo>
                    <a:pt x="1314520" y="418"/>
                  </a:lnTo>
                  <a:lnTo>
                    <a:pt x="1255761" y="396"/>
                  </a:lnTo>
                  <a:lnTo>
                    <a:pt x="1197512" y="375"/>
                  </a:lnTo>
                  <a:lnTo>
                    <a:pt x="1139813" y="355"/>
                  </a:lnTo>
                  <a:lnTo>
                    <a:pt x="1082707" y="334"/>
                  </a:lnTo>
                  <a:lnTo>
                    <a:pt x="1026237" y="314"/>
                  </a:lnTo>
                  <a:lnTo>
                    <a:pt x="970445" y="295"/>
                  </a:lnTo>
                  <a:lnTo>
                    <a:pt x="915373" y="275"/>
                  </a:lnTo>
                  <a:lnTo>
                    <a:pt x="861063" y="257"/>
                  </a:lnTo>
                  <a:lnTo>
                    <a:pt x="807557" y="238"/>
                  </a:lnTo>
                  <a:lnTo>
                    <a:pt x="754898" y="220"/>
                  </a:lnTo>
                  <a:lnTo>
                    <a:pt x="703128" y="203"/>
                  </a:lnTo>
                  <a:lnTo>
                    <a:pt x="652290" y="186"/>
                  </a:lnTo>
                  <a:lnTo>
                    <a:pt x="602425" y="170"/>
                  </a:lnTo>
                  <a:lnTo>
                    <a:pt x="553575" y="154"/>
                  </a:lnTo>
                  <a:lnTo>
                    <a:pt x="505784" y="139"/>
                  </a:lnTo>
                  <a:lnTo>
                    <a:pt x="459093" y="124"/>
                  </a:lnTo>
                  <a:lnTo>
                    <a:pt x="413544" y="110"/>
                  </a:lnTo>
                  <a:lnTo>
                    <a:pt x="369180" y="96"/>
                  </a:lnTo>
                  <a:lnTo>
                    <a:pt x="326044" y="83"/>
                  </a:lnTo>
                  <a:lnTo>
                    <a:pt x="284176" y="71"/>
                  </a:lnTo>
                  <a:lnTo>
                    <a:pt x="243620" y="60"/>
                  </a:lnTo>
                  <a:lnTo>
                    <a:pt x="204418" y="49"/>
                  </a:lnTo>
                  <a:lnTo>
                    <a:pt x="130244" y="29"/>
                  </a:lnTo>
                  <a:lnTo>
                    <a:pt x="61991" y="13"/>
                  </a:lnTo>
                  <a:lnTo>
                    <a:pt x="30192" y="6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733450" y="12606262"/>
              <a:ext cx="205104" cy="51435"/>
            </a:xfrm>
            <a:custGeom>
              <a:avLst/>
              <a:gdLst/>
              <a:ahLst/>
              <a:cxnLst/>
              <a:rect l="l" t="t" r="r" b="b"/>
              <a:pathLst>
                <a:path w="205104" h="51434">
                  <a:moveTo>
                    <a:pt x="204546" y="50977"/>
                  </a:moveTo>
                  <a:lnTo>
                    <a:pt x="143967" y="41923"/>
                  </a:lnTo>
                  <a:lnTo>
                    <a:pt x="89547" y="30365"/>
                  </a:lnTo>
                  <a:lnTo>
                    <a:pt x="41490" y="16369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287337" y="11111073"/>
              <a:ext cx="289560" cy="1167130"/>
            </a:xfrm>
            <a:custGeom>
              <a:avLst/>
              <a:gdLst/>
              <a:ahLst/>
              <a:cxnLst/>
              <a:rect l="l" t="t" r="r" b="b"/>
              <a:pathLst>
                <a:path w="289559" h="1167129">
                  <a:moveTo>
                    <a:pt x="289242" y="1167041"/>
                  </a:moveTo>
                  <a:lnTo>
                    <a:pt x="270758" y="1092739"/>
                  </a:lnTo>
                  <a:lnTo>
                    <a:pt x="260815" y="1052734"/>
                  </a:lnTo>
                  <a:lnTo>
                    <a:pt x="250444" y="1010990"/>
                  </a:lnTo>
                  <a:lnTo>
                    <a:pt x="239677" y="967630"/>
                  </a:lnTo>
                  <a:lnTo>
                    <a:pt x="228542" y="922776"/>
                  </a:lnTo>
                  <a:lnTo>
                    <a:pt x="217072" y="876551"/>
                  </a:lnTo>
                  <a:lnTo>
                    <a:pt x="205295" y="829078"/>
                  </a:lnTo>
                  <a:lnTo>
                    <a:pt x="193243" y="780480"/>
                  </a:lnTo>
                  <a:lnTo>
                    <a:pt x="180946" y="730880"/>
                  </a:lnTo>
                  <a:lnTo>
                    <a:pt x="168434" y="680400"/>
                  </a:lnTo>
                  <a:lnTo>
                    <a:pt x="155736" y="629164"/>
                  </a:lnTo>
                  <a:lnTo>
                    <a:pt x="142885" y="577293"/>
                  </a:lnTo>
                  <a:lnTo>
                    <a:pt x="129909" y="524912"/>
                  </a:lnTo>
                  <a:lnTo>
                    <a:pt x="116840" y="472142"/>
                  </a:lnTo>
                  <a:lnTo>
                    <a:pt x="103707" y="419107"/>
                  </a:lnTo>
                  <a:lnTo>
                    <a:pt x="90541" y="365928"/>
                  </a:lnTo>
                  <a:lnTo>
                    <a:pt x="77373" y="312730"/>
                  </a:lnTo>
                  <a:lnTo>
                    <a:pt x="64231" y="259635"/>
                  </a:lnTo>
                  <a:lnTo>
                    <a:pt x="51148" y="206765"/>
                  </a:lnTo>
                  <a:lnTo>
                    <a:pt x="38153" y="154244"/>
                  </a:lnTo>
                  <a:lnTo>
                    <a:pt x="25276" y="102194"/>
                  </a:lnTo>
                  <a:lnTo>
                    <a:pt x="12548" y="50738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71967" y="10836437"/>
              <a:ext cx="7485380" cy="635"/>
            </a:xfrm>
            <a:custGeom>
              <a:avLst/>
              <a:gdLst/>
              <a:ahLst/>
              <a:cxnLst/>
              <a:rect l="l" t="t" r="r" b="b"/>
              <a:pathLst>
                <a:path w="7485380" h="634">
                  <a:moveTo>
                    <a:pt x="7484897" y="2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0755" y="369262"/>
              <a:ext cx="0" cy="10240010"/>
            </a:xfrm>
            <a:custGeom>
              <a:avLst/>
              <a:gdLst/>
              <a:ahLst/>
              <a:cxnLst/>
              <a:rect l="l" t="t" r="r" b="b"/>
              <a:pathLst>
                <a:path w="0" h="10240010">
                  <a:moveTo>
                    <a:pt x="0" y="1023962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50029" y="217558"/>
              <a:ext cx="15514319" cy="0"/>
            </a:xfrm>
            <a:custGeom>
              <a:avLst/>
              <a:gdLst/>
              <a:ahLst/>
              <a:cxnLst/>
              <a:rect l="l" t="t" r="r" b="b"/>
              <a:pathLst>
                <a:path w="15514319" h="0">
                  <a:moveTo>
                    <a:pt x="0" y="0"/>
                  </a:moveTo>
                  <a:lnTo>
                    <a:pt x="15514231" y="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334797" y="267775"/>
              <a:ext cx="1669414" cy="385445"/>
            </a:xfrm>
            <a:custGeom>
              <a:avLst/>
              <a:gdLst/>
              <a:ahLst/>
              <a:cxnLst/>
              <a:rect l="l" t="t" r="r" b="b"/>
              <a:pathLst>
                <a:path w="1669415" h="385445">
                  <a:moveTo>
                    <a:pt x="0" y="0"/>
                  </a:moveTo>
                  <a:lnTo>
                    <a:pt x="1668983" y="38500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397557" y="1135393"/>
              <a:ext cx="0" cy="8816340"/>
            </a:xfrm>
            <a:custGeom>
              <a:avLst/>
              <a:gdLst/>
              <a:ahLst/>
              <a:cxnLst/>
              <a:rect l="l" t="t" r="r" b="b"/>
              <a:pathLst>
                <a:path w="0" h="8816340">
                  <a:moveTo>
                    <a:pt x="0" y="0"/>
                  </a:moveTo>
                  <a:lnTo>
                    <a:pt x="0" y="8816060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084651" y="10418273"/>
              <a:ext cx="1795145" cy="390525"/>
            </a:xfrm>
            <a:custGeom>
              <a:avLst/>
              <a:gdLst/>
              <a:ahLst/>
              <a:cxnLst/>
              <a:rect l="l" t="t" r="r" b="b"/>
              <a:pathLst>
                <a:path w="1795144" h="390525">
                  <a:moveTo>
                    <a:pt x="1795119" y="0"/>
                  </a:moveTo>
                  <a:lnTo>
                    <a:pt x="1753331" y="10828"/>
                  </a:lnTo>
                  <a:lnTo>
                    <a:pt x="1709617" y="21911"/>
                  </a:lnTo>
                  <a:lnTo>
                    <a:pt x="1664105" y="33225"/>
                  </a:lnTo>
                  <a:lnTo>
                    <a:pt x="1616926" y="44748"/>
                  </a:lnTo>
                  <a:lnTo>
                    <a:pt x="1568209" y="56458"/>
                  </a:lnTo>
                  <a:lnTo>
                    <a:pt x="1518082" y="68332"/>
                  </a:lnTo>
                  <a:lnTo>
                    <a:pt x="1466675" y="80348"/>
                  </a:lnTo>
                  <a:lnTo>
                    <a:pt x="1414117" y="92483"/>
                  </a:lnTo>
                  <a:lnTo>
                    <a:pt x="1360537" y="104716"/>
                  </a:lnTo>
                  <a:lnTo>
                    <a:pt x="1306066" y="117023"/>
                  </a:lnTo>
                  <a:lnTo>
                    <a:pt x="1250831" y="129383"/>
                  </a:lnTo>
                  <a:lnTo>
                    <a:pt x="1194962" y="141773"/>
                  </a:lnTo>
                  <a:lnTo>
                    <a:pt x="1138589" y="154171"/>
                  </a:lnTo>
                  <a:lnTo>
                    <a:pt x="1081840" y="166554"/>
                  </a:lnTo>
                  <a:lnTo>
                    <a:pt x="1024846" y="178900"/>
                  </a:lnTo>
                  <a:lnTo>
                    <a:pt x="967734" y="191186"/>
                  </a:lnTo>
                  <a:lnTo>
                    <a:pt x="910635" y="203391"/>
                  </a:lnTo>
                  <a:lnTo>
                    <a:pt x="853678" y="215492"/>
                  </a:lnTo>
                  <a:lnTo>
                    <a:pt x="796991" y="227465"/>
                  </a:lnTo>
                  <a:lnTo>
                    <a:pt x="740704" y="239290"/>
                  </a:lnTo>
                  <a:lnTo>
                    <a:pt x="684947" y="250944"/>
                  </a:lnTo>
                  <a:lnTo>
                    <a:pt x="629849" y="262404"/>
                  </a:lnTo>
                  <a:lnTo>
                    <a:pt x="575538" y="273648"/>
                  </a:lnTo>
                  <a:lnTo>
                    <a:pt x="522144" y="284654"/>
                  </a:lnTo>
                  <a:lnTo>
                    <a:pt x="469797" y="295398"/>
                  </a:lnTo>
                  <a:lnTo>
                    <a:pt x="418626" y="305860"/>
                  </a:lnTo>
                  <a:lnTo>
                    <a:pt x="368759" y="316016"/>
                  </a:lnTo>
                  <a:lnTo>
                    <a:pt x="320326" y="325844"/>
                  </a:lnTo>
                  <a:lnTo>
                    <a:pt x="273456" y="335322"/>
                  </a:lnTo>
                  <a:lnTo>
                    <a:pt x="228280" y="344427"/>
                  </a:lnTo>
                  <a:lnTo>
                    <a:pt x="184924" y="353137"/>
                  </a:lnTo>
                  <a:lnTo>
                    <a:pt x="143520" y="361429"/>
                  </a:lnTo>
                  <a:lnTo>
                    <a:pt x="104197" y="369282"/>
                  </a:lnTo>
                  <a:lnTo>
                    <a:pt x="32307" y="383579"/>
                  </a:lnTo>
                  <a:lnTo>
                    <a:pt x="0" y="389978"/>
                  </a:lnTo>
                </a:path>
              </a:pathLst>
            </a:custGeom>
            <a:ln w="12699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340522" y="11588138"/>
              <a:ext cx="198755" cy="144780"/>
            </a:xfrm>
            <a:custGeom>
              <a:avLst/>
              <a:gdLst/>
              <a:ahLst/>
              <a:cxnLst/>
              <a:rect l="l" t="t" r="r" b="b"/>
              <a:pathLst>
                <a:path w="198755" h="144779">
                  <a:moveTo>
                    <a:pt x="198132" y="0"/>
                  </a:moveTo>
                  <a:lnTo>
                    <a:pt x="165666" y="24103"/>
                  </a:lnTo>
                  <a:lnTo>
                    <a:pt x="129787" y="50501"/>
                  </a:lnTo>
                  <a:lnTo>
                    <a:pt x="90327" y="79294"/>
                  </a:lnTo>
                  <a:lnTo>
                    <a:pt x="47120" y="110581"/>
                  </a:lnTo>
                  <a:lnTo>
                    <a:pt x="0" y="144462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5174327" y="12482267"/>
              <a:ext cx="132715" cy="108585"/>
            </a:xfrm>
            <a:custGeom>
              <a:avLst/>
              <a:gdLst/>
              <a:ahLst/>
              <a:cxnLst/>
              <a:rect l="l" t="t" r="r" b="b"/>
              <a:pathLst>
                <a:path w="132715" h="108584">
                  <a:moveTo>
                    <a:pt x="132207" y="0"/>
                  </a:moveTo>
                  <a:lnTo>
                    <a:pt x="105561" y="34067"/>
                  </a:lnTo>
                  <a:lnTo>
                    <a:pt x="74290" y="63869"/>
                  </a:lnTo>
                  <a:lnTo>
                    <a:pt x="38925" y="88873"/>
                  </a:lnTo>
                  <a:lnTo>
                    <a:pt x="0" y="108546"/>
                  </a:lnTo>
                </a:path>
              </a:pathLst>
            </a:custGeom>
            <a:ln w="12700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078630" y="12249105"/>
              <a:ext cx="5532120" cy="421640"/>
            </a:xfrm>
            <a:custGeom>
              <a:avLst/>
              <a:gdLst/>
              <a:ahLst/>
              <a:cxnLst/>
              <a:rect l="l" t="t" r="r" b="b"/>
              <a:pathLst>
                <a:path w="5532119" h="421640">
                  <a:moveTo>
                    <a:pt x="5531904" y="0"/>
                  </a:moveTo>
                  <a:lnTo>
                    <a:pt x="5489498" y="20421"/>
                  </a:lnTo>
                  <a:lnTo>
                    <a:pt x="5473820" y="27952"/>
                  </a:lnTo>
                  <a:lnTo>
                    <a:pt x="5457866" y="35566"/>
                  </a:lnTo>
                  <a:lnTo>
                    <a:pt x="5441649" y="43256"/>
                  </a:lnTo>
                  <a:lnTo>
                    <a:pt x="5425186" y="51015"/>
                  </a:lnTo>
                </a:path>
                <a:path w="5532119" h="421640">
                  <a:moveTo>
                    <a:pt x="4497311" y="412242"/>
                  </a:moveTo>
                  <a:lnTo>
                    <a:pt x="4476963" y="416120"/>
                  </a:lnTo>
                  <a:lnTo>
                    <a:pt x="4458366" y="418946"/>
                  </a:lnTo>
                  <a:lnTo>
                    <a:pt x="4441607" y="420673"/>
                  </a:lnTo>
                  <a:lnTo>
                    <a:pt x="4426775" y="421259"/>
                  </a:lnTo>
                  <a:lnTo>
                    <a:pt x="4420037" y="421256"/>
                  </a:lnTo>
                  <a:lnTo>
                    <a:pt x="4404602" y="421249"/>
                  </a:lnTo>
                  <a:lnTo>
                    <a:pt x="4380807" y="421237"/>
                  </a:lnTo>
                  <a:lnTo>
                    <a:pt x="4348988" y="421220"/>
                  </a:lnTo>
                </a:path>
                <a:path w="5532119" h="421640">
                  <a:moveTo>
                    <a:pt x="148310" y="419684"/>
                  </a:moveTo>
                  <a:lnTo>
                    <a:pt x="126515" y="419684"/>
                  </a:lnTo>
                  <a:lnTo>
                    <a:pt x="106262" y="419684"/>
                  </a:lnTo>
                  <a:lnTo>
                    <a:pt x="87583" y="419684"/>
                  </a:lnTo>
                  <a:lnTo>
                    <a:pt x="70510" y="419684"/>
                  </a:lnTo>
                  <a:lnTo>
                    <a:pt x="52463" y="419612"/>
                  </a:lnTo>
                  <a:lnTo>
                    <a:pt x="34693" y="419400"/>
                  </a:lnTo>
                  <a:lnTo>
                    <a:pt x="17203" y="419046"/>
                  </a:lnTo>
                  <a:lnTo>
                    <a:pt x="0" y="418553"/>
                  </a:lnTo>
                </a:path>
              </a:pathLst>
            </a:custGeom>
            <a:ln w="12700">
              <a:solidFill>
                <a:srgbClr val="00AEE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09047" y="12432091"/>
              <a:ext cx="71069" cy="143378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220761" y="217557"/>
              <a:ext cx="18176875" cy="10815955"/>
            </a:xfrm>
            <a:custGeom>
              <a:avLst/>
              <a:gdLst/>
              <a:ahLst/>
              <a:cxnLst/>
              <a:rect l="l" t="t" r="r" b="b"/>
              <a:pathLst>
                <a:path w="18176875" h="10815955">
                  <a:moveTo>
                    <a:pt x="8047329" y="10815713"/>
                  </a:moveTo>
                  <a:lnTo>
                    <a:pt x="8042453" y="10795981"/>
                  </a:lnTo>
                  <a:lnTo>
                    <a:pt x="8037618" y="10776429"/>
                  </a:lnTo>
                  <a:lnTo>
                    <a:pt x="8032829" y="10757063"/>
                  </a:lnTo>
                  <a:lnTo>
                    <a:pt x="8028089" y="10737888"/>
                  </a:lnTo>
                  <a:lnTo>
                    <a:pt x="8025843" y="10726374"/>
                  </a:lnTo>
                  <a:lnTo>
                    <a:pt x="8022174" y="10713456"/>
                  </a:lnTo>
                  <a:lnTo>
                    <a:pt x="8016737" y="10699647"/>
                  </a:lnTo>
                  <a:lnTo>
                    <a:pt x="8009191" y="10685462"/>
                  </a:lnTo>
                </a:path>
                <a:path w="18176875" h="10815955">
                  <a:moveTo>
                    <a:pt x="7918602" y="10624642"/>
                  </a:moveTo>
                  <a:lnTo>
                    <a:pt x="7906071" y="10622202"/>
                  </a:lnTo>
                  <a:lnTo>
                    <a:pt x="7892634" y="10620400"/>
                  </a:lnTo>
                  <a:lnTo>
                    <a:pt x="7878258" y="10619284"/>
                  </a:lnTo>
                  <a:lnTo>
                    <a:pt x="7862912" y="10618901"/>
                  </a:lnTo>
                  <a:lnTo>
                    <a:pt x="7787309" y="10618901"/>
                  </a:lnTo>
                </a:path>
                <a:path w="18176875" h="10815955">
                  <a:moveTo>
                    <a:pt x="75603" y="10618876"/>
                  </a:moveTo>
                  <a:lnTo>
                    <a:pt x="0" y="10618876"/>
                  </a:lnTo>
                  <a:lnTo>
                    <a:pt x="0" y="10543032"/>
                  </a:lnTo>
                </a:path>
                <a:path w="18176875" h="10815955">
                  <a:moveTo>
                    <a:pt x="0" y="75844"/>
                  </a:moveTo>
                  <a:lnTo>
                    <a:pt x="0" y="0"/>
                  </a:lnTo>
                  <a:lnTo>
                    <a:pt x="76415" y="0"/>
                  </a:lnTo>
                </a:path>
                <a:path w="18176875" h="10815955">
                  <a:moveTo>
                    <a:pt x="15819920" y="0"/>
                  </a:moveTo>
                  <a:lnTo>
                    <a:pt x="15896348" y="0"/>
                  </a:lnTo>
                  <a:lnTo>
                    <a:pt x="15968903" y="16738"/>
                  </a:lnTo>
                </a:path>
                <a:path w="18176875" h="10815955">
                  <a:moveTo>
                    <a:pt x="17855577" y="451967"/>
                  </a:moveTo>
                  <a:lnTo>
                    <a:pt x="17928145" y="468706"/>
                  </a:lnTo>
                  <a:lnTo>
                    <a:pt x="17935413" y="470526"/>
                  </a:lnTo>
                  <a:lnTo>
                    <a:pt x="17953609" y="475745"/>
                  </a:lnTo>
                  <a:lnTo>
                    <a:pt x="17980091" y="484626"/>
                  </a:lnTo>
                  <a:lnTo>
                    <a:pt x="18012219" y="497433"/>
                  </a:lnTo>
                </a:path>
                <a:path w="18176875" h="10815955">
                  <a:moveTo>
                    <a:pt x="18151729" y="603783"/>
                  </a:moveTo>
                  <a:lnTo>
                    <a:pt x="18162166" y="622613"/>
                  </a:lnTo>
                  <a:lnTo>
                    <a:pt x="18170059" y="642877"/>
                  </a:lnTo>
                  <a:lnTo>
                    <a:pt x="18175055" y="664612"/>
                  </a:lnTo>
                  <a:lnTo>
                    <a:pt x="18176798" y="687857"/>
                  </a:lnTo>
                  <a:lnTo>
                    <a:pt x="18176798" y="764514"/>
                  </a:lnTo>
                </a:path>
                <a:path w="18176875" h="10815955">
                  <a:moveTo>
                    <a:pt x="18176798" y="9810559"/>
                  </a:moveTo>
                  <a:lnTo>
                    <a:pt x="18176798" y="9887216"/>
                  </a:lnTo>
                  <a:lnTo>
                    <a:pt x="18174308" y="9911679"/>
                  </a:lnTo>
                  <a:lnTo>
                    <a:pt x="18167202" y="9935062"/>
                  </a:lnTo>
                  <a:lnTo>
                    <a:pt x="18156026" y="9957337"/>
                  </a:lnTo>
                  <a:lnTo>
                    <a:pt x="18141327" y="9978478"/>
                  </a:lnTo>
                </a:path>
              </a:pathLst>
            </a:custGeom>
            <a:ln w="12700">
              <a:solidFill>
                <a:srgbClr val="00AEE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027303" y="10305827"/>
              <a:ext cx="180695" cy="75895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804727" y="10817345"/>
              <a:ext cx="207911" cy="114274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5809174" y="11052536"/>
              <a:ext cx="2540" cy="147955"/>
            </a:xfrm>
            <a:custGeom>
              <a:avLst/>
              <a:gdLst/>
              <a:ahLst/>
              <a:cxnLst/>
              <a:rect l="l" t="t" r="r" b="b"/>
              <a:pathLst>
                <a:path w="2540" h="147954">
                  <a:moveTo>
                    <a:pt x="1917" y="0"/>
                  </a:moveTo>
                  <a:lnTo>
                    <a:pt x="1917" y="63639"/>
                  </a:lnTo>
                  <a:lnTo>
                    <a:pt x="1923" y="86616"/>
                  </a:lnTo>
                  <a:lnTo>
                    <a:pt x="1601" y="108218"/>
                  </a:lnTo>
                  <a:lnTo>
                    <a:pt x="958" y="128517"/>
                  </a:lnTo>
                  <a:lnTo>
                    <a:pt x="0" y="147586"/>
                  </a:lnTo>
                </a:path>
              </a:pathLst>
            </a:custGeom>
            <a:ln w="12699">
              <a:solidFill>
                <a:srgbClr val="00AEE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661942" y="11356676"/>
              <a:ext cx="117348" cy="138239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4695332" y="11780081"/>
              <a:ext cx="661035" cy="833755"/>
            </a:xfrm>
            <a:custGeom>
              <a:avLst/>
              <a:gdLst/>
              <a:ahLst/>
              <a:cxnLst/>
              <a:rect l="l" t="t" r="r" b="b"/>
              <a:pathLst>
                <a:path w="661034" h="833754">
                  <a:moveTo>
                    <a:pt x="578662" y="0"/>
                  </a:moveTo>
                  <a:lnTo>
                    <a:pt x="562550" y="11439"/>
                  </a:lnTo>
                  <a:lnTo>
                    <a:pt x="546065" y="23126"/>
                  </a:lnTo>
                  <a:lnTo>
                    <a:pt x="529203" y="35061"/>
                  </a:lnTo>
                  <a:lnTo>
                    <a:pt x="511962" y="47243"/>
                  </a:lnTo>
                  <a:lnTo>
                    <a:pt x="467309" y="78765"/>
                  </a:lnTo>
                </a:path>
                <a:path w="661034" h="833754">
                  <a:moveTo>
                    <a:pt x="378002" y="141808"/>
                  </a:moveTo>
                  <a:lnTo>
                    <a:pt x="333349" y="173342"/>
                  </a:lnTo>
                  <a:lnTo>
                    <a:pt x="379945" y="201917"/>
                  </a:lnTo>
                </a:path>
                <a:path w="661034" h="833754">
                  <a:moveTo>
                    <a:pt x="473138" y="259067"/>
                  </a:moveTo>
                  <a:lnTo>
                    <a:pt x="519734" y="287642"/>
                  </a:lnTo>
                  <a:lnTo>
                    <a:pt x="535676" y="298105"/>
                  </a:lnTo>
                  <a:lnTo>
                    <a:pt x="550776" y="309427"/>
                  </a:lnTo>
                  <a:lnTo>
                    <a:pt x="565015" y="321566"/>
                  </a:lnTo>
                  <a:lnTo>
                    <a:pt x="578370" y="334479"/>
                  </a:lnTo>
                </a:path>
                <a:path w="661034" h="833754">
                  <a:moveTo>
                    <a:pt x="651459" y="464134"/>
                  </a:moveTo>
                  <a:lnTo>
                    <a:pt x="655572" y="482274"/>
                  </a:lnTo>
                  <a:lnTo>
                    <a:pt x="658541" y="500756"/>
                  </a:lnTo>
                  <a:lnTo>
                    <a:pt x="660340" y="519535"/>
                  </a:lnTo>
                  <a:lnTo>
                    <a:pt x="660946" y="538568"/>
                  </a:lnTo>
                  <a:lnTo>
                    <a:pt x="660584" y="553234"/>
                  </a:lnTo>
                  <a:lnTo>
                    <a:pt x="659514" y="567713"/>
                  </a:lnTo>
                  <a:lnTo>
                    <a:pt x="657752" y="581990"/>
                  </a:lnTo>
                  <a:lnTo>
                    <a:pt x="655320" y="596049"/>
                  </a:lnTo>
                </a:path>
                <a:path w="661034" h="833754">
                  <a:moveTo>
                    <a:pt x="423735" y="827519"/>
                  </a:moveTo>
                  <a:lnTo>
                    <a:pt x="409676" y="829952"/>
                  </a:lnTo>
                  <a:lnTo>
                    <a:pt x="395400" y="831713"/>
                  </a:lnTo>
                  <a:lnTo>
                    <a:pt x="380921" y="832784"/>
                  </a:lnTo>
                  <a:lnTo>
                    <a:pt x="366255" y="833145"/>
                  </a:lnTo>
                  <a:lnTo>
                    <a:pt x="340307" y="832009"/>
                  </a:lnTo>
                  <a:lnTo>
                    <a:pt x="314921" y="828662"/>
                  </a:lnTo>
                  <a:lnTo>
                    <a:pt x="290202" y="823190"/>
                  </a:lnTo>
                  <a:lnTo>
                    <a:pt x="266255" y="815682"/>
                  </a:lnTo>
                </a:path>
                <a:path w="661034" h="833754">
                  <a:moveTo>
                    <a:pt x="112356" y="687933"/>
                  </a:moveTo>
                  <a:lnTo>
                    <a:pt x="100575" y="665771"/>
                  </a:lnTo>
                  <a:lnTo>
                    <a:pt x="90658" y="642475"/>
                  </a:lnTo>
                  <a:lnTo>
                    <a:pt x="82713" y="618133"/>
                  </a:lnTo>
                  <a:lnTo>
                    <a:pt x="76847" y="592835"/>
                  </a:lnTo>
                  <a:lnTo>
                    <a:pt x="68237" y="546557"/>
                  </a:lnTo>
                </a:path>
                <a:path w="661034" h="833754">
                  <a:moveTo>
                    <a:pt x="51015" y="454024"/>
                  </a:moveTo>
                  <a:lnTo>
                    <a:pt x="42405" y="407758"/>
                  </a:lnTo>
                  <a:lnTo>
                    <a:pt x="0" y="428180"/>
                  </a:lnTo>
                </a:path>
              </a:pathLst>
            </a:custGeom>
            <a:ln w="12700">
              <a:solidFill>
                <a:srgbClr val="00AEE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579970" y="11639702"/>
              <a:ext cx="170815" cy="201930"/>
            </a:xfrm>
            <a:custGeom>
              <a:avLst/>
              <a:gdLst/>
              <a:ahLst/>
              <a:cxnLst/>
              <a:rect l="l" t="t" r="r" b="b"/>
              <a:pathLst>
                <a:path w="170815" h="201929">
                  <a:moveTo>
                    <a:pt x="105168" y="15087"/>
                  </a:moveTo>
                  <a:lnTo>
                    <a:pt x="0" y="15087"/>
                  </a:lnTo>
                  <a:lnTo>
                    <a:pt x="0" y="35407"/>
                  </a:lnTo>
                  <a:lnTo>
                    <a:pt x="0" y="96367"/>
                  </a:lnTo>
                  <a:lnTo>
                    <a:pt x="0" y="116687"/>
                  </a:lnTo>
                  <a:lnTo>
                    <a:pt x="0" y="197967"/>
                  </a:lnTo>
                  <a:lnTo>
                    <a:pt x="23368" y="197967"/>
                  </a:lnTo>
                  <a:lnTo>
                    <a:pt x="23368" y="116687"/>
                  </a:lnTo>
                  <a:lnTo>
                    <a:pt x="92925" y="116687"/>
                  </a:lnTo>
                  <a:lnTo>
                    <a:pt x="92925" y="96367"/>
                  </a:lnTo>
                  <a:lnTo>
                    <a:pt x="23368" y="96367"/>
                  </a:lnTo>
                  <a:lnTo>
                    <a:pt x="23368" y="35407"/>
                  </a:lnTo>
                  <a:lnTo>
                    <a:pt x="105168" y="35407"/>
                  </a:lnTo>
                  <a:lnTo>
                    <a:pt x="105168" y="15087"/>
                  </a:lnTo>
                  <a:close/>
                </a:path>
                <a:path w="170815" h="201929">
                  <a:moveTo>
                    <a:pt x="170357" y="198945"/>
                  </a:moveTo>
                  <a:lnTo>
                    <a:pt x="167297" y="181686"/>
                  </a:lnTo>
                  <a:lnTo>
                    <a:pt x="165074" y="182245"/>
                  </a:lnTo>
                  <a:lnTo>
                    <a:pt x="158953" y="182245"/>
                  </a:lnTo>
                  <a:lnTo>
                    <a:pt x="155892" y="179743"/>
                  </a:lnTo>
                  <a:lnTo>
                    <a:pt x="155892" y="0"/>
                  </a:lnTo>
                  <a:lnTo>
                    <a:pt x="132803" y="0"/>
                  </a:lnTo>
                  <a:lnTo>
                    <a:pt x="132803" y="170840"/>
                  </a:lnTo>
                  <a:lnTo>
                    <a:pt x="134150" y="183845"/>
                  </a:lnTo>
                  <a:lnTo>
                    <a:pt x="138430" y="193446"/>
                  </a:lnTo>
                  <a:lnTo>
                    <a:pt x="145948" y="199402"/>
                  </a:lnTo>
                  <a:lnTo>
                    <a:pt x="157010" y="201447"/>
                  </a:lnTo>
                  <a:lnTo>
                    <a:pt x="162852" y="201447"/>
                  </a:lnTo>
                  <a:lnTo>
                    <a:pt x="167017" y="200609"/>
                  </a:lnTo>
                  <a:lnTo>
                    <a:pt x="170357" y="198945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7467" y="11646654"/>
              <a:ext cx="107678" cy="19448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6308" y="11699241"/>
              <a:ext cx="251250" cy="200888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198999" y="11639697"/>
              <a:ext cx="38100" cy="201930"/>
            </a:xfrm>
            <a:custGeom>
              <a:avLst/>
              <a:gdLst/>
              <a:ahLst/>
              <a:cxnLst/>
              <a:rect l="l" t="t" r="r" b="b"/>
              <a:pathLst>
                <a:path w="38100" h="201929">
                  <a:moveTo>
                    <a:pt x="23093" y="0"/>
                  </a:moveTo>
                  <a:lnTo>
                    <a:pt x="0" y="0"/>
                  </a:lnTo>
                  <a:lnTo>
                    <a:pt x="0" y="170838"/>
                  </a:lnTo>
                  <a:lnTo>
                    <a:pt x="1356" y="183837"/>
                  </a:lnTo>
                  <a:lnTo>
                    <a:pt x="5634" y="193445"/>
                  </a:lnTo>
                  <a:lnTo>
                    <a:pt x="13146" y="199401"/>
                  </a:lnTo>
                  <a:lnTo>
                    <a:pt x="24206" y="201445"/>
                  </a:lnTo>
                  <a:lnTo>
                    <a:pt x="30049" y="201445"/>
                  </a:lnTo>
                  <a:lnTo>
                    <a:pt x="34223" y="200610"/>
                  </a:lnTo>
                  <a:lnTo>
                    <a:pt x="37562" y="198941"/>
                  </a:lnTo>
                  <a:lnTo>
                    <a:pt x="34501" y="181690"/>
                  </a:lnTo>
                  <a:lnTo>
                    <a:pt x="32275" y="182246"/>
                  </a:lnTo>
                  <a:lnTo>
                    <a:pt x="26154" y="182246"/>
                  </a:lnTo>
                  <a:lnTo>
                    <a:pt x="23093" y="179742"/>
                  </a:lnTo>
                  <a:lnTo>
                    <a:pt x="23093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65777" y="11699241"/>
              <a:ext cx="186976" cy="138563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29658" y="11699241"/>
              <a:ext cx="118529" cy="195602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84139" y="11699241"/>
              <a:ext cx="106009" cy="141901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81855" y="11699241"/>
              <a:ext cx="118529" cy="195602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25677" y="11699241"/>
              <a:ext cx="114912" cy="141901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07367" y="11655279"/>
              <a:ext cx="284026" cy="182524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579973" y="11976367"/>
              <a:ext cx="23495" cy="182880"/>
            </a:xfrm>
            <a:custGeom>
              <a:avLst/>
              <a:gdLst/>
              <a:ahLst/>
              <a:cxnLst/>
              <a:rect l="l" t="t" r="r" b="b"/>
              <a:pathLst>
                <a:path w="23495" h="182879">
                  <a:moveTo>
                    <a:pt x="23372" y="0"/>
                  </a:moveTo>
                  <a:lnTo>
                    <a:pt x="0" y="0"/>
                  </a:lnTo>
                  <a:lnTo>
                    <a:pt x="0" y="182524"/>
                  </a:lnTo>
                  <a:lnTo>
                    <a:pt x="23372" y="182524"/>
                  </a:lnTo>
                  <a:lnTo>
                    <a:pt x="23372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46667" y="12020329"/>
              <a:ext cx="108513" cy="138563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95330" y="12020329"/>
              <a:ext cx="108513" cy="138563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35562" y="12020329"/>
              <a:ext cx="114912" cy="141902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81944" y="12020329"/>
              <a:ext cx="108513" cy="138563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216500" y="12020329"/>
              <a:ext cx="99887" cy="141902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337729" y="12020329"/>
              <a:ext cx="114912" cy="141902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1480188" y="11965794"/>
              <a:ext cx="31115" cy="193675"/>
            </a:xfrm>
            <a:custGeom>
              <a:avLst/>
              <a:gdLst/>
              <a:ahLst/>
              <a:cxnLst/>
              <a:rect l="l" t="t" r="r" b="b"/>
              <a:pathLst>
                <a:path w="31115" h="193675">
                  <a:moveTo>
                    <a:pt x="26710" y="57873"/>
                  </a:moveTo>
                  <a:lnTo>
                    <a:pt x="3617" y="57873"/>
                  </a:lnTo>
                  <a:lnTo>
                    <a:pt x="3617" y="193097"/>
                  </a:lnTo>
                  <a:lnTo>
                    <a:pt x="26710" y="193097"/>
                  </a:lnTo>
                  <a:lnTo>
                    <a:pt x="26710" y="57873"/>
                  </a:lnTo>
                  <a:close/>
                </a:path>
                <a:path w="31115" h="193675">
                  <a:moveTo>
                    <a:pt x="24206" y="0"/>
                  </a:moveTo>
                  <a:lnTo>
                    <a:pt x="6399" y="0"/>
                  </a:lnTo>
                  <a:lnTo>
                    <a:pt x="0" y="6121"/>
                  </a:lnTo>
                  <a:lnTo>
                    <a:pt x="0" y="24206"/>
                  </a:lnTo>
                  <a:lnTo>
                    <a:pt x="6399" y="30049"/>
                  </a:lnTo>
                  <a:lnTo>
                    <a:pt x="24206" y="30049"/>
                  </a:lnTo>
                  <a:lnTo>
                    <a:pt x="30606" y="24206"/>
                  </a:lnTo>
                  <a:lnTo>
                    <a:pt x="30606" y="6121"/>
                  </a:lnTo>
                  <a:lnTo>
                    <a:pt x="24206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533081" y="11980263"/>
              <a:ext cx="210181" cy="181968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53628" y="12366047"/>
              <a:ext cx="410454" cy="115802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84279" y="12396992"/>
              <a:ext cx="210431" cy="116942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251699" y="12366861"/>
              <a:ext cx="198297" cy="114987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503256" y="12361975"/>
              <a:ext cx="2806617" cy="15130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94461" y="2661129"/>
            <a:ext cx="36830" cy="286385"/>
          </a:xfrm>
          <a:custGeom>
            <a:avLst/>
            <a:gdLst/>
            <a:ahLst/>
            <a:cxnLst/>
            <a:rect l="l" t="t" r="r" b="b"/>
            <a:pathLst>
              <a:path w="36830" h="286385">
                <a:moveTo>
                  <a:pt x="36661" y="0"/>
                </a:moveTo>
                <a:lnTo>
                  <a:pt x="0" y="0"/>
                </a:lnTo>
                <a:lnTo>
                  <a:pt x="0" y="286310"/>
                </a:lnTo>
                <a:lnTo>
                  <a:pt x="36661" y="286310"/>
                </a:lnTo>
                <a:lnTo>
                  <a:pt x="36661" y="0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7244" y="2730088"/>
            <a:ext cx="170214" cy="21735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8649" y="2730088"/>
            <a:ext cx="170214" cy="21735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46917" y="2730088"/>
            <a:ext cx="180253" cy="22258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74743" y="2730088"/>
            <a:ext cx="170214" cy="217351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2584020" y="2644544"/>
            <a:ext cx="819785" cy="308610"/>
            <a:chOff x="2584020" y="2644544"/>
            <a:chExt cx="819785" cy="308610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72565" y="2730088"/>
              <a:ext cx="180253" cy="22258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84020" y="2730088"/>
              <a:ext cx="156684" cy="22258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994495" y="2644545"/>
              <a:ext cx="213995" cy="308610"/>
            </a:xfrm>
            <a:custGeom>
              <a:avLst/>
              <a:gdLst/>
              <a:ahLst/>
              <a:cxnLst/>
              <a:rect l="l" t="t" r="r" b="b"/>
              <a:pathLst>
                <a:path w="213994" h="308610">
                  <a:moveTo>
                    <a:pt x="41897" y="90792"/>
                  </a:moveTo>
                  <a:lnTo>
                    <a:pt x="5676" y="90792"/>
                  </a:lnTo>
                  <a:lnTo>
                    <a:pt x="5676" y="302895"/>
                  </a:lnTo>
                  <a:lnTo>
                    <a:pt x="41897" y="302895"/>
                  </a:lnTo>
                  <a:lnTo>
                    <a:pt x="41897" y="90792"/>
                  </a:lnTo>
                  <a:close/>
                </a:path>
                <a:path w="213994" h="308610">
                  <a:moveTo>
                    <a:pt x="48006" y="23571"/>
                  </a:moveTo>
                  <a:lnTo>
                    <a:pt x="46215" y="13995"/>
                  </a:lnTo>
                  <a:lnTo>
                    <a:pt x="41236" y="6553"/>
                  </a:lnTo>
                  <a:lnTo>
                    <a:pt x="33642" y="1727"/>
                  </a:lnTo>
                  <a:lnTo>
                    <a:pt x="24003" y="0"/>
                  </a:lnTo>
                  <a:lnTo>
                    <a:pt x="14363" y="1727"/>
                  </a:lnTo>
                  <a:lnTo>
                    <a:pt x="6769" y="6553"/>
                  </a:lnTo>
                  <a:lnTo>
                    <a:pt x="1790" y="13995"/>
                  </a:lnTo>
                  <a:lnTo>
                    <a:pt x="0" y="23571"/>
                  </a:lnTo>
                  <a:lnTo>
                    <a:pt x="1790" y="33337"/>
                  </a:lnTo>
                  <a:lnTo>
                    <a:pt x="6769" y="40754"/>
                  </a:lnTo>
                  <a:lnTo>
                    <a:pt x="14363" y="45478"/>
                  </a:lnTo>
                  <a:lnTo>
                    <a:pt x="24003" y="47142"/>
                  </a:lnTo>
                  <a:lnTo>
                    <a:pt x="33642" y="45478"/>
                  </a:lnTo>
                  <a:lnTo>
                    <a:pt x="41236" y="40754"/>
                  </a:lnTo>
                  <a:lnTo>
                    <a:pt x="46215" y="33337"/>
                  </a:lnTo>
                  <a:lnTo>
                    <a:pt x="48006" y="23571"/>
                  </a:lnTo>
                  <a:close/>
                </a:path>
                <a:path w="213994" h="308610">
                  <a:moveTo>
                    <a:pt x="213423" y="298970"/>
                  </a:moveTo>
                  <a:lnTo>
                    <a:pt x="206006" y="273227"/>
                  </a:lnTo>
                  <a:lnTo>
                    <a:pt x="197269" y="277152"/>
                  </a:lnTo>
                  <a:lnTo>
                    <a:pt x="189420" y="278460"/>
                  </a:lnTo>
                  <a:lnTo>
                    <a:pt x="181559" y="278460"/>
                  </a:lnTo>
                  <a:lnTo>
                    <a:pt x="166319" y="275742"/>
                  </a:lnTo>
                  <a:lnTo>
                    <a:pt x="156197" y="267817"/>
                  </a:lnTo>
                  <a:lnTo>
                    <a:pt x="150571" y="255079"/>
                  </a:lnTo>
                  <a:lnTo>
                    <a:pt x="148831" y="237871"/>
                  </a:lnTo>
                  <a:lnTo>
                    <a:pt x="148831" y="120027"/>
                  </a:lnTo>
                  <a:lnTo>
                    <a:pt x="206438" y="120027"/>
                  </a:lnTo>
                  <a:lnTo>
                    <a:pt x="206438" y="90792"/>
                  </a:lnTo>
                  <a:lnTo>
                    <a:pt x="148831" y="90792"/>
                  </a:lnTo>
                  <a:lnTo>
                    <a:pt x="148831" y="22694"/>
                  </a:lnTo>
                  <a:lnTo>
                    <a:pt x="118706" y="22694"/>
                  </a:lnTo>
                  <a:lnTo>
                    <a:pt x="114350" y="90792"/>
                  </a:lnTo>
                  <a:lnTo>
                    <a:pt x="81178" y="92964"/>
                  </a:lnTo>
                  <a:lnTo>
                    <a:pt x="81178" y="120027"/>
                  </a:lnTo>
                  <a:lnTo>
                    <a:pt x="112598" y="120027"/>
                  </a:lnTo>
                  <a:lnTo>
                    <a:pt x="112598" y="236994"/>
                  </a:lnTo>
                  <a:lnTo>
                    <a:pt x="115697" y="265976"/>
                  </a:lnTo>
                  <a:lnTo>
                    <a:pt x="125907" y="288442"/>
                  </a:lnTo>
                  <a:lnTo>
                    <a:pt x="144640" y="302971"/>
                  </a:lnTo>
                  <a:lnTo>
                    <a:pt x="173266" y="308140"/>
                  </a:lnTo>
                  <a:lnTo>
                    <a:pt x="184023" y="307441"/>
                  </a:lnTo>
                  <a:lnTo>
                    <a:pt x="194487" y="305523"/>
                  </a:lnTo>
                  <a:lnTo>
                    <a:pt x="204381" y="302615"/>
                  </a:lnTo>
                  <a:lnTo>
                    <a:pt x="213423" y="29897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23286" y="2730088"/>
              <a:ext cx="180253" cy="222588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1572684" y="3421902"/>
            <a:ext cx="663575" cy="198120"/>
            <a:chOff x="1572684" y="3421902"/>
            <a:chExt cx="663575" cy="198120"/>
          </a:xfrm>
        </p:grpSpPr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72684" y="3421902"/>
              <a:ext cx="131695" cy="19754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32441" y="3421902"/>
              <a:ext cx="194208" cy="197542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58879" y="3478025"/>
              <a:ext cx="125304" cy="14141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11412" y="3474691"/>
              <a:ext cx="124749" cy="144753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2322569" y="3414401"/>
            <a:ext cx="574040" cy="205104"/>
            <a:chOff x="2322569" y="3414401"/>
            <a:chExt cx="574040" cy="205104"/>
          </a:xfrm>
        </p:grpSpPr>
        <p:sp>
          <p:nvSpPr>
            <p:cNvPr id="18" name="object 18"/>
            <p:cNvSpPr/>
            <p:nvPr/>
          </p:nvSpPr>
          <p:spPr>
            <a:xfrm>
              <a:off x="2322563" y="3414407"/>
              <a:ext cx="187325" cy="201930"/>
            </a:xfrm>
            <a:custGeom>
              <a:avLst/>
              <a:gdLst/>
              <a:ahLst/>
              <a:cxnLst/>
              <a:rect l="l" t="t" r="r" b="b"/>
              <a:pathLst>
                <a:path w="187325" h="201929">
                  <a:moveTo>
                    <a:pt x="113639" y="165722"/>
                  </a:moveTo>
                  <a:lnTo>
                    <a:pt x="43345" y="165722"/>
                  </a:lnTo>
                  <a:lnTo>
                    <a:pt x="43345" y="20942"/>
                  </a:lnTo>
                  <a:lnTo>
                    <a:pt x="0" y="20942"/>
                  </a:lnTo>
                  <a:lnTo>
                    <a:pt x="0" y="165722"/>
                  </a:lnTo>
                  <a:lnTo>
                    <a:pt x="0" y="201282"/>
                  </a:lnTo>
                  <a:lnTo>
                    <a:pt x="113639" y="201282"/>
                  </a:lnTo>
                  <a:lnTo>
                    <a:pt x="113639" y="165722"/>
                  </a:lnTo>
                  <a:close/>
                </a:path>
                <a:path w="187325" h="201929">
                  <a:moveTo>
                    <a:pt x="184480" y="63627"/>
                  </a:moveTo>
                  <a:lnTo>
                    <a:pt x="141693" y="63627"/>
                  </a:lnTo>
                  <a:lnTo>
                    <a:pt x="141693" y="201714"/>
                  </a:lnTo>
                  <a:lnTo>
                    <a:pt x="184480" y="201714"/>
                  </a:lnTo>
                  <a:lnTo>
                    <a:pt x="184480" y="63627"/>
                  </a:lnTo>
                  <a:close/>
                </a:path>
                <a:path w="187325" h="201929">
                  <a:moveTo>
                    <a:pt x="187261" y="21945"/>
                  </a:moveTo>
                  <a:lnTo>
                    <a:pt x="185483" y="12890"/>
                  </a:lnTo>
                  <a:lnTo>
                    <a:pt x="180492" y="5969"/>
                  </a:lnTo>
                  <a:lnTo>
                    <a:pt x="172847" y="1549"/>
                  </a:lnTo>
                  <a:lnTo>
                    <a:pt x="163093" y="0"/>
                  </a:lnTo>
                  <a:lnTo>
                    <a:pt x="153339" y="1549"/>
                  </a:lnTo>
                  <a:lnTo>
                    <a:pt x="145694" y="5969"/>
                  </a:lnTo>
                  <a:lnTo>
                    <a:pt x="140703" y="12890"/>
                  </a:lnTo>
                  <a:lnTo>
                    <a:pt x="138912" y="21945"/>
                  </a:lnTo>
                  <a:lnTo>
                    <a:pt x="140703" y="31165"/>
                  </a:lnTo>
                  <a:lnTo>
                    <a:pt x="145694" y="38163"/>
                  </a:lnTo>
                  <a:lnTo>
                    <a:pt x="153339" y="42621"/>
                  </a:lnTo>
                  <a:lnTo>
                    <a:pt x="163093" y="44170"/>
                  </a:lnTo>
                  <a:lnTo>
                    <a:pt x="172847" y="42621"/>
                  </a:lnTo>
                  <a:lnTo>
                    <a:pt x="180492" y="38163"/>
                  </a:lnTo>
                  <a:lnTo>
                    <a:pt x="185483" y="31165"/>
                  </a:lnTo>
                  <a:lnTo>
                    <a:pt x="187261" y="21945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542061" y="3474692"/>
              <a:ext cx="126138" cy="141419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2699039" y="3414401"/>
              <a:ext cx="48895" cy="201930"/>
            </a:xfrm>
            <a:custGeom>
              <a:avLst/>
              <a:gdLst/>
              <a:ahLst/>
              <a:cxnLst/>
              <a:rect l="l" t="t" r="r" b="b"/>
              <a:pathLst>
                <a:path w="48894" h="201929">
                  <a:moveTo>
                    <a:pt x="45565" y="63624"/>
                  </a:moveTo>
                  <a:lnTo>
                    <a:pt x="2778" y="63624"/>
                  </a:lnTo>
                  <a:lnTo>
                    <a:pt x="2778" y="201710"/>
                  </a:lnTo>
                  <a:lnTo>
                    <a:pt x="45565" y="201710"/>
                  </a:lnTo>
                  <a:lnTo>
                    <a:pt x="45565" y="63624"/>
                  </a:lnTo>
                  <a:close/>
                </a:path>
                <a:path w="48894" h="201929">
                  <a:moveTo>
                    <a:pt x="24171" y="0"/>
                  </a:moveTo>
                  <a:lnTo>
                    <a:pt x="14417" y="1554"/>
                  </a:lnTo>
                  <a:lnTo>
                    <a:pt x="6772" y="5973"/>
                  </a:lnTo>
                  <a:lnTo>
                    <a:pt x="1784" y="12893"/>
                  </a:lnTo>
                  <a:lnTo>
                    <a:pt x="0" y="21949"/>
                  </a:lnTo>
                  <a:lnTo>
                    <a:pt x="1784" y="31165"/>
                  </a:lnTo>
                  <a:lnTo>
                    <a:pt x="6772" y="38167"/>
                  </a:lnTo>
                  <a:lnTo>
                    <a:pt x="14417" y="42617"/>
                  </a:lnTo>
                  <a:lnTo>
                    <a:pt x="24171" y="44176"/>
                  </a:lnTo>
                  <a:lnTo>
                    <a:pt x="33926" y="42617"/>
                  </a:lnTo>
                  <a:lnTo>
                    <a:pt x="41571" y="38167"/>
                  </a:lnTo>
                  <a:lnTo>
                    <a:pt x="46559" y="31165"/>
                  </a:lnTo>
                  <a:lnTo>
                    <a:pt x="48343" y="21949"/>
                  </a:lnTo>
                  <a:lnTo>
                    <a:pt x="46559" y="12893"/>
                  </a:lnTo>
                  <a:lnTo>
                    <a:pt x="41571" y="5973"/>
                  </a:lnTo>
                  <a:lnTo>
                    <a:pt x="33926" y="1554"/>
                  </a:lnTo>
                  <a:lnTo>
                    <a:pt x="24171" y="0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71833" y="3474692"/>
              <a:ext cx="124749" cy="144753"/>
            </a:xfrm>
            <a:prstGeom prst="rect">
              <a:avLst/>
            </a:prstGeom>
          </p:spPr>
        </p:pic>
      </p:grpSp>
      <p:sp>
        <p:nvSpPr>
          <p:cNvPr id="22" name="object 22"/>
          <p:cNvSpPr/>
          <p:nvPr/>
        </p:nvSpPr>
        <p:spPr>
          <a:xfrm>
            <a:off x="2971596" y="3476637"/>
            <a:ext cx="129539" cy="95885"/>
          </a:xfrm>
          <a:custGeom>
            <a:avLst/>
            <a:gdLst/>
            <a:ahLst/>
            <a:cxnLst/>
            <a:rect l="l" t="t" r="r" b="b"/>
            <a:pathLst>
              <a:path w="129539" h="95885">
                <a:moveTo>
                  <a:pt x="128917" y="65570"/>
                </a:moveTo>
                <a:lnTo>
                  <a:pt x="0" y="65570"/>
                </a:lnTo>
                <a:lnTo>
                  <a:pt x="0" y="95580"/>
                </a:lnTo>
                <a:lnTo>
                  <a:pt x="128917" y="95580"/>
                </a:lnTo>
                <a:lnTo>
                  <a:pt x="128917" y="65570"/>
                </a:lnTo>
                <a:close/>
              </a:path>
              <a:path w="129539" h="95885">
                <a:moveTo>
                  <a:pt x="128917" y="0"/>
                </a:moveTo>
                <a:lnTo>
                  <a:pt x="0" y="0"/>
                </a:lnTo>
                <a:lnTo>
                  <a:pt x="0" y="30010"/>
                </a:lnTo>
                <a:lnTo>
                  <a:pt x="128917" y="30010"/>
                </a:lnTo>
                <a:lnTo>
                  <a:pt x="128917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74975" y="3414401"/>
            <a:ext cx="2357176" cy="205044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1561439" y="3737609"/>
            <a:ext cx="530860" cy="184785"/>
          </a:xfrm>
          <a:custGeom>
            <a:avLst/>
            <a:gdLst/>
            <a:ahLst/>
            <a:cxnLst/>
            <a:rect l="l" t="t" r="r" b="b"/>
            <a:pathLst>
              <a:path w="530860" h="184785">
                <a:moveTo>
                  <a:pt x="107518" y="0"/>
                </a:moveTo>
                <a:lnTo>
                  <a:pt x="0" y="0"/>
                </a:lnTo>
                <a:lnTo>
                  <a:pt x="0" y="16510"/>
                </a:lnTo>
                <a:lnTo>
                  <a:pt x="44259" y="16510"/>
                </a:lnTo>
                <a:lnTo>
                  <a:pt x="44259" y="147320"/>
                </a:lnTo>
                <a:lnTo>
                  <a:pt x="63030" y="147320"/>
                </a:lnTo>
                <a:lnTo>
                  <a:pt x="63030" y="16510"/>
                </a:lnTo>
                <a:lnTo>
                  <a:pt x="107518" y="16510"/>
                </a:lnTo>
                <a:lnTo>
                  <a:pt x="107518" y="0"/>
                </a:lnTo>
                <a:close/>
              </a:path>
              <a:path w="530860" h="184785">
                <a:moveTo>
                  <a:pt x="201409" y="86410"/>
                </a:moveTo>
                <a:lnTo>
                  <a:pt x="190004" y="49187"/>
                </a:lnTo>
                <a:lnTo>
                  <a:pt x="184873" y="45377"/>
                </a:lnTo>
                <a:lnTo>
                  <a:pt x="184873" y="83058"/>
                </a:lnTo>
                <a:lnTo>
                  <a:pt x="127419" y="83058"/>
                </a:lnTo>
                <a:lnTo>
                  <a:pt x="131038" y="69151"/>
                </a:lnTo>
                <a:lnTo>
                  <a:pt x="137985" y="58826"/>
                </a:lnTo>
                <a:lnTo>
                  <a:pt x="147345" y="52400"/>
                </a:lnTo>
                <a:lnTo>
                  <a:pt x="158267" y="50190"/>
                </a:lnTo>
                <a:lnTo>
                  <a:pt x="169405" y="52311"/>
                </a:lnTo>
                <a:lnTo>
                  <a:pt x="177774" y="58572"/>
                </a:lnTo>
                <a:lnTo>
                  <a:pt x="183032" y="68859"/>
                </a:lnTo>
                <a:lnTo>
                  <a:pt x="184873" y="83058"/>
                </a:lnTo>
                <a:lnTo>
                  <a:pt x="184873" y="45377"/>
                </a:lnTo>
                <a:lnTo>
                  <a:pt x="176326" y="39001"/>
                </a:lnTo>
                <a:lnTo>
                  <a:pt x="157822" y="35433"/>
                </a:lnTo>
                <a:lnTo>
                  <a:pt x="139738" y="39382"/>
                </a:lnTo>
                <a:lnTo>
                  <a:pt x="124142" y="50698"/>
                </a:lnTo>
                <a:lnTo>
                  <a:pt x="113207" y="68630"/>
                </a:lnTo>
                <a:lnTo>
                  <a:pt x="109080" y="92443"/>
                </a:lnTo>
                <a:lnTo>
                  <a:pt x="113106" y="116535"/>
                </a:lnTo>
                <a:lnTo>
                  <a:pt x="124117" y="134442"/>
                </a:lnTo>
                <a:lnTo>
                  <a:pt x="140589" y="145605"/>
                </a:lnTo>
                <a:lnTo>
                  <a:pt x="160947" y="149453"/>
                </a:lnTo>
                <a:lnTo>
                  <a:pt x="171577" y="148640"/>
                </a:lnTo>
                <a:lnTo>
                  <a:pt x="181038" y="146367"/>
                </a:lnTo>
                <a:lnTo>
                  <a:pt x="189458" y="142849"/>
                </a:lnTo>
                <a:lnTo>
                  <a:pt x="196938" y="138264"/>
                </a:lnTo>
                <a:lnTo>
                  <a:pt x="194856" y="134467"/>
                </a:lnTo>
                <a:lnTo>
                  <a:pt x="190461" y="126415"/>
                </a:lnTo>
                <a:lnTo>
                  <a:pt x="184467" y="129844"/>
                </a:lnTo>
                <a:lnTo>
                  <a:pt x="177914" y="132372"/>
                </a:lnTo>
                <a:lnTo>
                  <a:pt x="170815" y="133934"/>
                </a:lnTo>
                <a:lnTo>
                  <a:pt x="163182" y="134467"/>
                </a:lnTo>
                <a:lnTo>
                  <a:pt x="149136" y="131813"/>
                </a:lnTo>
                <a:lnTo>
                  <a:pt x="138176" y="124294"/>
                </a:lnTo>
                <a:lnTo>
                  <a:pt x="130771" y="112585"/>
                </a:lnTo>
                <a:lnTo>
                  <a:pt x="127419" y="97358"/>
                </a:lnTo>
                <a:lnTo>
                  <a:pt x="200520" y="97358"/>
                </a:lnTo>
                <a:lnTo>
                  <a:pt x="201193" y="93789"/>
                </a:lnTo>
                <a:lnTo>
                  <a:pt x="201409" y="90436"/>
                </a:lnTo>
                <a:lnTo>
                  <a:pt x="201409" y="86410"/>
                </a:lnTo>
                <a:close/>
              </a:path>
              <a:path w="530860" h="184785">
                <a:moveTo>
                  <a:pt x="304914" y="146761"/>
                </a:moveTo>
                <a:lnTo>
                  <a:pt x="269595" y="91998"/>
                </a:lnTo>
                <a:lnTo>
                  <a:pt x="302450" y="38125"/>
                </a:lnTo>
                <a:lnTo>
                  <a:pt x="283006" y="38125"/>
                </a:lnTo>
                <a:lnTo>
                  <a:pt x="266458" y="67856"/>
                </a:lnTo>
                <a:lnTo>
                  <a:pt x="259981" y="79921"/>
                </a:lnTo>
                <a:lnTo>
                  <a:pt x="259092" y="79921"/>
                </a:lnTo>
                <a:lnTo>
                  <a:pt x="251929" y="67856"/>
                </a:lnTo>
                <a:lnTo>
                  <a:pt x="248577" y="61810"/>
                </a:lnTo>
                <a:lnTo>
                  <a:pt x="234048" y="38125"/>
                </a:lnTo>
                <a:lnTo>
                  <a:pt x="213931" y="38125"/>
                </a:lnTo>
                <a:lnTo>
                  <a:pt x="246786" y="89979"/>
                </a:lnTo>
                <a:lnTo>
                  <a:pt x="211251" y="146761"/>
                </a:lnTo>
                <a:lnTo>
                  <a:pt x="230695" y="146761"/>
                </a:lnTo>
                <a:lnTo>
                  <a:pt x="249021" y="115023"/>
                </a:lnTo>
                <a:lnTo>
                  <a:pt x="256184" y="102057"/>
                </a:lnTo>
                <a:lnTo>
                  <a:pt x="257073" y="102057"/>
                </a:lnTo>
                <a:lnTo>
                  <a:pt x="261099" y="108318"/>
                </a:lnTo>
                <a:lnTo>
                  <a:pt x="268922" y="121500"/>
                </a:lnTo>
                <a:lnTo>
                  <a:pt x="284797" y="146761"/>
                </a:lnTo>
                <a:lnTo>
                  <a:pt x="304914" y="146761"/>
                </a:lnTo>
                <a:close/>
              </a:path>
              <a:path w="530860" h="184785">
                <a:moveTo>
                  <a:pt x="375780" y="144754"/>
                </a:moveTo>
                <a:lnTo>
                  <a:pt x="371983" y="131559"/>
                </a:lnTo>
                <a:lnTo>
                  <a:pt x="367512" y="133578"/>
                </a:lnTo>
                <a:lnTo>
                  <a:pt x="363486" y="134251"/>
                </a:lnTo>
                <a:lnTo>
                  <a:pt x="359460" y="134251"/>
                </a:lnTo>
                <a:lnTo>
                  <a:pt x="351650" y="132854"/>
                </a:lnTo>
                <a:lnTo>
                  <a:pt x="346468" y="128803"/>
                </a:lnTo>
                <a:lnTo>
                  <a:pt x="343585" y="122262"/>
                </a:lnTo>
                <a:lnTo>
                  <a:pt x="342696" y="113461"/>
                </a:lnTo>
                <a:lnTo>
                  <a:pt x="342696" y="53098"/>
                </a:lnTo>
                <a:lnTo>
                  <a:pt x="372198" y="53098"/>
                </a:lnTo>
                <a:lnTo>
                  <a:pt x="372198" y="38125"/>
                </a:lnTo>
                <a:lnTo>
                  <a:pt x="342696" y="38125"/>
                </a:lnTo>
                <a:lnTo>
                  <a:pt x="342696" y="3251"/>
                </a:lnTo>
                <a:lnTo>
                  <a:pt x="327266" y="3251"/>
                </a:lnTo>
                <a:lnTo>
                  <a:pt x="325031" y="38125"/>
                </a:lnTo>
                <a:lnTo>
                  <a:pt x="308038" y="39243"/>
                </a:lnTo>
                <a:lnTo>
                  <a:pt x="308038" y="53098"/>
                </a:lnTo>
                <a:lnTo>
                  <a:pt x="324142" y="53098"/>
                </a:lnTo>
                <a:lnTo>
                  <a:pt x="324142" y="113004"/>
                </a:lnTo>
                <a:lnTo>
                  <a:pt x="325729" y="127850"/>
                </a:lnTo>
                <a:lnTo>
                  <a:pt x="330962" y="139357"/>
                </a:lnTo>
                <a:lnTo>
                  <a:pt x="340550" y="146799"/>
                </a:lnTo>
                <a:lnTo>
                  <a:pt x="355206" y="149453"/>
                </a:lnTo>
                <a:lnTo>
                  <a:pt x="362585" y="149453"/>
                </a:lnTo>
                <a:lnTo>
                  <a:pt x="369963" y="147434"/>
                </a:lnTo>
                <a:lnTo>
                  <a:pt x="375780" y="144754"/>
                </a:lnTo>
                <a:close/>
              </a:path>
              <a:path w="530860" h="184785">
                <a:moveTo>
                  <a:pt x="477939" y="86410"/>
                </a:moveTo>
                <a:lnTo>
                  <a:pt x="466534" y="49187"/>
                </a:lnTo>
                <a:lnTo>
                  <a:pt x="461403" y="45377"/>
                </a:lnTo>
                <a:lnTo>
                  <a:pt x="461403" y="83058"/>
                </a:lnTo>
                <a:lnTo>
                  <a:pt x="403948" y="83058"/>
                </a:lnTo>
                <a:lnTo>
                  <a:pt x="407568" y="69151"/>
                </a:lnTo>
                <a:lnTo>
                  <a:pt x="414502" y="58826"/>
                </a:lnTo>
                <a:lnTo>
                  <a:pt x="423875" y="52400"/>
                </a:lnTo>
                <a:lnTo>
                  <a:pt x="434797" y="50190"/>
                </a:lnTo>
                <a:lnTo>
                  <a:pt x="445935" y="52311"/>
                </a:lnTo>
                <a:lnTo>
                  <a:pt x="454304" y="58572"/>
                </a:lnTo>
                <a:lnTo>
                  <a:pt x="459562" y="68859"/>
                </a:lnTo>
                <a:lnTo>
                  <a:pt x="461403" y="83058"/>
                </a:lnTo>
                <a:lnTo>
                  <a:pt x="461403" y="45377"/>
                </a:lnTo>
                <a:lnTo>
                  <a:pt x="452856" y="39001"/>
                </a:lnTo>
                <a:lnTo>
                  <a:pt x="434352" y="35433"/>
                </a:lnTo>
                <a:lnTo>
                  <a:pt x="416267" y="39382"/>
                </a:lnTo>
                <a:lnTo>
                  <a:pt x="400672" y="50698"/>
                </a:lnTo>
                <a:lnTo>
                  <a:pt x="389737" y="68630"/>
                </a:lnTo>
                <a:lnTo>
                  <a:pt x="385610" y="92443"/>
                </a:lnTo>
                <a:lnTo>
                  <a:pt x="389636" y="116535"/>
                </a:lnTo>
                <a:lnTo>
                  <a:pt x="400646" y="134442"/>
                </a:lnTo>
                <a:lnTo>
                  <a:pt x="417118" y="145605"/>
                </a:lnTo>
                <a:lnTo>
                  <a:pt x="437476" y="149453"/>
                </a:lnTo>
                <a:lnTo>
                  <a:pt x="448094" y="148640"/>
                </a:lnTo>
                <a:lnTo>
                  <a:pt x="457568" y="146367"/>
                </a:lnTo>
                <a:lnTo>
                  <a:pt x="465988" y="142849"/>
                </a:lnTo>
                <a:lnTo>
                  <a:pt x="473468" y="138264"/>
                </a:lnTo>
                <a:lnTo>
                  <a:pt x="471385" y="134467"/>
                </a:lnTo>
                <a:lnTo>
                  <a:pt x="466991" y="126415"/>
                </a:lnTo>
                <a:lnTo>
                  <a:pt x="460997" y="129844"/>
                </a:lnTo>
                <a:lnTo>
                  <a:pt x="454444" y="132372"/>
                </a:lnTo>
                <a:lnTo>
                  <a:pt x="447332" y="133934"/>
                </a:lnTo>
                <a:lnTo>
                  <a:pt x="439712" y="134467"/>
                </a:lnTo>
                <a:lnTo>
                  <a:pt x="425665" y="131813"/>
                </a:lnTo>
                <a:lnTo>
                  <a:pt x="414705" y="124294"/>
                </a:lnTo>
                <a:lnTo>
                  <a:pt x="407301" y="112585"/>
                </a:lnTo>
                <a:lnTo>
                  <a:pt x="403948" y="97358"/>
                </a:lnTo>
                <a:lnTo>
                  <a:pt x="477050" y="97358"/>
                </a:lnTo>
                <a:lnTo>
                  <a:pt x="477710" y="93789"/>
                </a:lnTo>
                <a:lnTo>
                  <a:pt x="477939" y="90436"/>
                </a:lnTo>
                <a:lnTo>
                  <a:pt x="477939" y="86410"/>
                </a:lnTo>
                <a:close/>
              </a:path>
              <a:path w="530860" h="184785">
                <a:moveTo>
                  <a:pt x="530694" y="142963"/>
                </a:moveTo>
                <a:lnTo>
                  <a:pt x="529640" y="133794"/>
                </a:lnTo>
                <a:lnTo>
                  <a:pt x="526567" y="126898"/>
                </a:lnTo>
                <a:lnTo>
                  <a:pt x="521639" y="122567"/>
                </a:lnTo>
                <a:lnTo>
                  <a:pt x="515048" y="121056"/>
                </a:lnTo>
                <a:lnTo>
                  <a:pt x="507669" y="121056"/>
                </a:lnTo>
                <a:lnTo>
                  <a:pt x="501408" y="125971"/>
                </a:lnTo>
                <a:lnTo>
                  <a:pt x="501408" y="142519"/>
                </a:lnTo>
                <a:lnTo>
                  <a:pt x="507453" y="146989"/>
                </a:lnTo>
                <a:lnTo>
                  <a:pt x="516166" y="146989"/>
                </a:lnTo>
                <a:lnTo>
                  <a:pt x="517055" y="146761"/>
                </a:lnTo>
                <a:lnTo>
                  <a:pt x="515670" y="155244"/>
                </a:lnTo>
                <a:lnTo>
                  <a:pt x="511670" y="162750"/>
                </a:lnTo>
                <a:lnTo>
                  <a:pt x="505269" y="169087"/>
                </a:lnTo>
                <a:lnTo>
                  <a:pt x="496722" y="174040"/>
                </a:lnTo>
                <a:lnTo>
                  <a:pt x="501192" y="184772"/>
                </a:lnTo>
                <a:lnTo>
                  <a:pt x="513537" y="177825"/>
                </a:lnTo>
                <a:lnTo>
                  <a:pt x="522820" y="168313"/>
                </a:lnTo>
                <a:lnTo>
                  <a:pt x="528662" y="156565"/>
                </a:lnTo>
                <a:lnTo>
                  <a:pt x="530694" y="14296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5" name="object 25"/>
          <p:cNvGrpSpPr/>
          <p:nvPr/>
        </p:nvGrpSpPr>
        <p:grpSpPr>
          <a:xfrm>
            <a:off x="5727256" y="3725202"/>
            <a:ext cx="859790" cy="161925"/>
            <a:chOff x="5727256" y="3725202"/>
            <a:chExt cx="859790" cy="161925"/>
          </a:xfrm>
        </p:grpSpPr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727256" y="3737721"/>
              <a:ext cx="86736" cy="146647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843277" y="3725202"/>
              <a:ext cx="141282" cy="161848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011162" y="3773041"/>
              <a:ext cx="150224" cy="111326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188435" y="3773041"/>
              <a:ext cx="92325" cy="11400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307363" y="3773041"/>
              <a:ext cx="87183" cy="111326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416678" y="3740850"/>
              <a:ext cx="169896" cy="146200"/>
            </a:xfrm>
            <a:prstGeom prst="rect">
              <a:avLst/>
            </a:prstGeom>
          </p:spPr>
        </p:pic>
      </p:grpSp>
      <p:grpSp>
        <p:nvGrpSpPr>
          <p:cNvPr id="32" name="object 32"/>
          <p:cNvGrpSpPr/>
          <p:nvPr/>
        </p:nvGrpSpPr>
        <p:grpSpPr>
          <a:xfrm>
            <a:off x="1561440" y="3993459"/>
            <a:ext cx="257175" cy="161925"/>
            <a:chOff x="1561440" y="3993459"/>
            <a:chExt cx="257175" cy="161925"/>
          </a:xfrm>
        </p:grpSpPr>
        <p:pic>
          <p:nvPicPr>
            <p:cNvPr id="33" name="object 3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561440" y="4041298"/>
              <a:ext cx="198510" cy="114009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788341" y="3993459"/>
              <a:ext cx="30480" cy="161925"/>
            </a:xfrm>
            <a:custGeom>
              <a:avLst/>
              <a:gdLst/>
              <a:ahLst/>
              <a:cxnLst/>
              <a:rect l="l" t="t" r="r" b="b"/>
              <a:pathLst>
                <a:path w="30480" h="161925">
                  <a:moveTo>
                    <a:pt x="18554" y="0"/>
                  </a:moveTo>
                  <a:lnTo>
                    <a:pt x="0" y="0"/>
                  </a:lnTo>
                  <a:lnTo>
                    <a:pt x="0" y="137258"/>
                  </a:lnTo>
                  <a:lnTo>
                    <a:pt x="1089" y="147702"/>
                  </a:lnTo>
                  <a:lnTo>
                    <a:pt x="4526" y="155421"/>
                  </a:lnTo>
                  <a:lnTo>
                    <a:pt x="10562" y="160207"/>
                  </a:lnTo>
                  <a:lnTo>
                    <a:pt x="19448" y="161848"/>
                  </a:lnTo>
                  <a:lnTo>
                    <a:pt x="24143" y="161848"/>
                  </a:lnTo>
                  <a:lnTo>
                    <a:pt x="27496" y="161178"/>
                  </a:lnTo>
                  <a:lnTo>
                    <a:pt x="30179" y="159836"/>
                  </a:lnTo>
                  <a:lnTo>
                    <a:pt x="27720" y="145976"/>
                  </a:lnTo>
                  <a:lnTo>
                    <a:pt x="25931" y="146423"/>
                  </a:lnTo>
                  <a:lnTo>
                    <a:pt x="21013" y="146423"/>
                  </a:lnTo>
                  <a:lnTo>
                    <a:pt x="18554" y="144411"/>
                  </a:lnTo>
                  <a:lnTo>
                    <a:pt x="1855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35" name="object 3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168373" y="3722519"/>
            <a:ext cx="4440556" cy="475933"/>
          </a:xfrm>
          <a:prstGeom prst="rect">
            <a:avLst/>
          </a:prstGeom>
        </p:spPr>
      </p:pic>
      <p:grpSp>
        <p:nvGrpSpPr>
          <p:cNvPr id="36" name="object 36"/>
          <p:cNvGrpSpPr/>
          <p:nvPr/>
        </p:nvGrpSpPr>
        <p:grpSpPr>
          <a:xfrm>
            <a:off x="1845346" y="3993459"/>
            <a:ext cx="328295" cy="161925"/>
            <a:chOff x="1845346" y="3993459"/>
            <a:chExt cx="328295" cy="161925"/>
          </a:xfrm>
        </p:grpSpPr>
        <p:pic>
          <p:nvPicPr>
            <p:cNvPr id="37" name="object 3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845346" y="3993459"/>
              <a:ext cx="213935" cy="161848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085883" y="4041298"/>
              <a:ext cx="87183" cy="111326"/>
            </a:xfrm>
            <a:prstGeom prst="rect">
              <a:avLst/>
            </a:prstGeom>
          </p:spPr>
        </p:pic>
      </p:grpSp>
      <p:grpSp>
        <p:nvGrpSpPr>
          <p:cNvPr id="39" name="object 39"/>
          <p:cNvGrpSpPr/>
          <p:nvPr/>
        </p:nvGrpSpPr>
        <p:grpSpPr>
          <a:xfrm>
            <a:off x="1565687" y="4262164"/>
            <a:ext cx="540385" cy="161925"/>
            <a:chOff x="1565687" y="4262164"/>
            <a:chExt cx="540385" cy="161925"/>
          </a:xfrm>
        </p:grpSpPr>
        <p:pic>
          <p:nvPicPr>
            <p:cNvPr id="40" name="object 4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565687" y="4262164"/>
              <a:ext cx="95231" cy="161848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690874" y="4310003"/>
              <a:ext cx="85171" cy="114009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810249" y="4310003"/>
              <a:ext cx="150224" cy="111326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1992664" y="4266188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037821" y="4277812"/>
              <a:ext cx="67735" cy="146200"/>
            </a:xfrm>
            <a:prstGeom prst="rect">
              <a:avLst/>
            </a:prstGeom>
          </p:spPr>
        </p:pic>
      </p:grpSp>
      <p:grpSp>
        <p:nvGrpSpPr>
          <p:cNvPr id="45" name="object 45"/>
          <p:cNvGrpSpPr/>
          <p:nvPr/>
        </p:nvGrpSpPr>
        <p:grpSpPr>
          <a:xfrm>
            <a:off x="2163454" y="4262164"/>
            <a:ext cx="476250" cy="161925"/>
            <a:chOff x="2163454" y="4262164"/>
            <a:chExt cx="476250" cy="161925"/>
          </a:xfrm>
        </p:grpSpPr>
        <p:pic>
          <p:nvPicPr>
            <p:cNvPr id="46" name="object 46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163454" y="4262164"/>
              <a:ext cx="95231" cy="161848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2292442" y="4266188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342516" y="4310003"/>
              <a:ext cx="296871" cy="114009"/>
            </a:xfrm>
            <a:prstGeom prst="rect">
              <a:avLst/>
            </a:prstGeom>
          </p:spPr>
        </p:pic>
      </p:grpSp>
      <p:grpSp>
        <p:nvGrpSpPr>
          <p:cNvPr id="49" name="object 49"/>
          <p:cNvGrpSpPr/>
          <p:nvPr/>
        </p:nvGrpSpPr>
        <p:grpSpPr>
          <a:xfrm>
            <a:off x="2710700" y="4262164"/>
            <a:ext cx="455930" cy="161925"/>
            <a:chOff x="2710700" y="4262164"/>
            <a:chExt cx="455930" cy="161925"/>
          </a:xfrm>
        </p:grpSpPr>
        <p:pic>
          <p:nvPicPr>
            <p:cNvPr id="50" name="object 50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710700" y="4310003"/>
              <a:ext cx="87183" cy="111326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2830074" y="4266188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880149" y="4310003"/>
              <a:ext cx="86065" cy="114009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990135" y="4262164"/>
              <a:ext cx="87183" cy="159166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098779" y="4277812"/>
              <a:ext cx="67735" cy="146200"/>
            </a:xfrm>
            <a:prstGeom prst="rect">
              <a:avLst/>
            </a:prstGeom>
          </p:spPr>
        </p:pic>
      </p:grpSp>
      <p:grpSp>
        <p:nvGrpSpPr>
          <p:cNvPr id="55" name="object 55"/>
          <p:cNvGrpSpPr/>
          <p:nvPr/>
        </p:nvGrpSpPr>
        <p:grpSpPr>
          <a:xfrm>
            <a:off x="3220836" y="4312686"/>
            <a:ext cx="189230" cy="111760"/>
            <a:chOff x="3220836" y="4312686"/>
            <a:chExt cx="189230" cy="111760"/>
          </a:xfrm>
        </p:grpSpPr>
        <p:pic>
          <p:nvPicPr>
            <p:cNvPr id="56" name="object 56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220836" y="4312686"/>
              <a:ext cx="82489" cy="108644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3323445" y="4312686"/>
              <a:ext cx="86513" cy="111326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3491329" y="4262164"/>
            <a:ext cx="565150" cy="205104"/>
            <a:chOff x="3491329" y="4262164"/>
            <a:chExt cx="565150" cy="205104"/>
          </a:xfrm>
        </p:grpSpPr>
        <p:pic>
          <p:nvPicPr>
            <p:cNvPr id="59" name="object 59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3491329" y="4262164"/>
              <a:ext cx="90313" cy="159166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601985" y="4310003"/>
              <a:ext cx="87183" cy="111326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3717560" y="4310003"/>
              <a:ext cx="85171" cy="114009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836934" y="4310003"/>
              <a:ext cx="95231" cy="157154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961003" y="4310003"/>
              <a:ext cx="95231" cy="157154"/>
            </a:xfrm>
            <a:prstGeom prst="rect">
              <a:avLst/>
            </a:prstGeom>
          </p:spPr>
        </p:pic>
      </p:grpSp>
      <p:grpSp>
        <p:nvGrpSpPr>
          <p:cNvPr id="64" name="object 64"/>
          <p:cNvGrpSpPr/>
          <p:nvPr/>
        </p:nvGrpSpPr>
        <p:grpSpPr>
          <a:xfrm>
            <a:off x="4123076" y="4310003"/>
            <a:ext cx="269875" cy="114300"/>
            <a:chOff x="4123076" y="4310003"/>
            <a:chExt cx="269875" cy="114300"/>
          </a:xfrm>
        </p:grpSpPr>
        <p:pic>
          <p:nvPicPr>
            <p:cNvPr id="65" name="object 65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123076" y="4310003"/>
              <a:ext cx="85171" cy="114009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4242450" y="4310003"/>
              <a:ext cx="150224" cy="111326"/>
            </a:xfrm>
            <a:prstGeom prst="rect">
              <a:avLst/>
            </a:prstGeom>
          </p:spPr>
        </p:pic>
      </p:grpSp>
      <p:grpSp>
        <p:nvGrpSpPr>
          <p:cNvPr id="67" name="object 67"/>
          <p:cNvGrpSpPr/>
          <p:nvPr/>
        </p:nvGrpSpPr>
        <p:grpSpPr>
          <a:xfrm>
            <a:off x="4474269" y="4262164"/>
            <a:ext cx="447675" cy="161925"/>
            <a:chOff x="4474269" y="4262164"/>
            <a:chExt cx="447675" cy="161925"/>
          </a:xfrm>
        </p:grpSpPr>
        <p:pic>
          <p:nvPicPr>
            <p:cNvPr id="68" name="object 68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474269" y="4274683"/>
              <a:ext cx="203205" cy="149330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11677" y="4310003"/>
              <a:ext cx="87183" cy="111326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826134" y="4262164"/>
              <a:ext cx="95231" cy="161848"/>
            </a:xfrm>
            <a:prstGeom prst="rect">
              <a:avLst/>
            </a:prstGeom>
          </p:spPr>
        </p:pic>
      </p:grpSp>
      <p:grpSp>
        <p:nvGrpSpPr>
          <p:cNvPr id="71" name="object 71"/>
          <p:cNvGrpSpPr/>
          <p:nvPr/>
        </p:nvGrpSpPr>
        <p:grpSpPr>
          <a:xfrm>
            <a:off x="4990665" y="4262164"/>
            <a:ext cx="662940" cy="161925"/>
            <a:chOff x="4990665" y="4262164"/>
            <a:chExt cx="662940" cy="161925"/>
          </a:xfrm>
        </p:grpSpPr>
        <p:pic>
          <p:nvPicPr>
            <p:cNvPr id="72" name="object 72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990665" y="4277812"/>
              <a:ext cx="258197" cy="146200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275465" y="4262164"/>
              <a:ext cx="87183" cy="159166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389028" y="4310003"/>
              <a:ext cx="92325" cy="114009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507955" y="4310003"/>
              <a:ext cx="87183" cy="111326"/>
            </a:xfrm>
            <a:prstGeom prst="rect">
              <a:avLst/>
            </a:prstGeom>
          </p:spPr>
        </p:pic>
        <p:sp>
          <p:nvSpPr>
            <p:cNvPr id="76" name="object 76"/>
            <p:cNvSpPr/>
            <p:nvPr/>
          </p:nvSpPr>
          <p:spPr>
            <a:xfrm>
              <a:off x="5626436" y="4395622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4" h="28575">
                  <a:moveTo>
                    <a:pt x="20789" y="0"/>
                  </a:moveTo>
                  <a:lnTo>
                    <a:pt x="6035" y="0"/>
                  </a:lnTo>
                  <a:lnTo>
                    <a:pt x="0" y="5812"/>
                  </a:lnTo>
                  <a:lnTo>
                    <a:pt x="0" y="22578"/>
                  </a:lnTo>
                  <a:lnTo>
                    <a:pt x="6035" y="28390"/>
                  </a:lnTo>
                  <a:lnTo>
                    <a:pt x="13412" y="28390"/>
                  </a:lnTo>
                  <a:lnTo>
                    <a:pt x="20789" y="28390"/>
                  </a:lnTo>
                  <a:lnTo>
                    <a:pt x="26825" y="22578"/>
                  </a:lnTo>
                  <a:lnTo>
                    <a:pt x="26825" y="5812"/>
                  </a:lnTo>
                  <a:lnTo>
                    <a:pt x="2078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7" name="object 77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1572684" y="4843088"/>
            <a:ext cx="476214" cy="183650"/>
          </a:xfrm>
          <a:prstGeom prst="rect">
            <a:avLst/>
          </a:prstGeom>
        </p:spPr>
      </p:pic>
      <p:grpSp>
        <p:nvGrpSpPr>
          <p:cNvPr id="78" name="object 78"/>
          <p:cNvGrpSpPr/>
          <p:nvPr/>
        </p:nvGrpSpPr>
        <p:grpSpPr>
          <a:xfrm>
            <a:off x="2135306" y="4821694"/>
            <a:ext cx="574040" cy="205104"/>
            <a:chOff x="2135306" y="4821694"/>
            <a:chExt cx="574040" cy="205104"/>
          </a:xfrm>
        </p:grpSpPr>
        <p:sp>
          <p:nvSpPr>
            <p:cNvPr id="79" name="object 79"/>
            <p:cNvSpPr/>
            <p:nvPr/>
          </p:nvSpPr>
          <p:spPr>
            <a:xfrm>
              <a:off x="2135301" y="4821694"/>
              <a:ext cx="187325" cy="201930"/>
            </a:xfrm>
            <a:custGeom>
              <a:avLst/>
              <a:gdLst/>
              <a:ahLst/>
              <a:cxnLst/>
              <a:rect l="l" t="t" r="r" b="b"/>
              <a:pathLst>
                <a:path w="187325" h="201929">
                  <a:moveTo>
                    <a:pt x="113639" y="165595"/>
                  </a:moveTo>
                  <a:lnTo>
                    <a:pt x="43345" y="165595"/>
                  </a:lnTo>
                  <a:lnTo>
                    <a:pt x="43345" y="20815"/>
                  </a:lnTo>
                  <a:lnTo>
                    <a:pt x="0" y="20815"/>
                  </a:lnTo>
                  <a:lnTo>
                    <a:pt x="0" y="165595"/>
                  </a:lnTo>
                  <a:lnTo>
                    <a:pt x="0" y="201155"/>
                  </a:lnTo>
                  <a:lnTo>
                    <a:pt x="113639" y="201155"/>
                  </a:lnTo>
                  <a:lnTo>
                    <a:pt x="113639" y="165595"/>
                  </a:lnTo>
                  <a:close/>
                </a:path>
                <a:path w="187325" h="201929">
                  <a:moveTo>
                    <a:pt x="184480" y="63627"/>
                  </a:moveTo>
                  <a:lnTo>
                    <a:pt x="141693" y="63627"/>
                  </a:lnTo>
                  <a:lnTo>
                    <a:pt x="141693" y="201714"/>
                  </a:lnTo>
                  <a:lnTo>
                    <a:pt x="184480" y="201714"/>
                  </a:lnTo>
                  <a:lnTo>
                    <a:pt x="184480" y="63627"/>
                  </a:lnTo>
                  <a:close/>
                </a:path>
                <a:path w="187325" h="201929">
                  <a:moveTo>
                    <a:pt x="187261" y="21958"/>
                  </a:moveTo>
                  <a:lnTo>
                    <a:pt x="185470" y="12903"/>
                  </a:lnTo>
                  <a:lnTo>
                    <a:pt x="180492" y="5981"/>
                  </a:lnTo>
                  <a:lnTo>
                    <a:pt x="172847" y="1562"/>
                  </a:lnTo>
                  <a:lnTo>
                    <a:pt x="163093" y="0"/>
                  </a:lnTo>
                  <a:lnTo>
                    <a:pt x="153339" y="1562"/>
                  </a:lnTo>
                  <a:lnTo>
                    <a:pt x="145694" y="5981"/>
                  </a:lnTo>
                  <a:lnTo>
                    <a:pt x="140703" y="12903"/>
                  </a:lnTo>
                  <a:lnTo>
                    <a:pt x="138912" y="21958"/>
                  </a:lnTo>
                  <a:lnTo>
                    <a:pt x="140703" y="31165"/>
                  </a:lnTo>
                  <a:lnTo>
                    <a:pt x="145694" y="38176"/>
                  </a:lnTo>
                  <a:lnTo>
                    <a:pt x="153339" y="42621"/>
                  </a:lnTo>
                  <a:lnTo>
                    <a:pt x="163093" y="44183"/>
                  </a:lnTo>
                  <a:lnTo>
                    <a:pt x="172847" y="42621"/>
                  </a:lnTo>
                  <a:lnTo>
                    <a:pt x="180492" y="38176"/>
                  </a:lnTo>
                  <a:lnTo>
                    <a:pt x="185470" y="31165"/>
                  </a:lnTo>
                  <a:lnTo>
                    <a:pt x="187261" y="21958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0" name="object 80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2354798" y="4881985"/>
              <a:ext cx="126138" cy="141419"/>
            </a:xfrm>
            <a:prstGeom prst="rect">
              <a:avLst/>
            </a:prstGeom>
          </p:spPr>
        </p:pic>
        <p:sp>
          <p:nvSpPr>
            <p:cNvPr id="81" name="object 81"/>
            <p:cNvSpPr/>
            <p:nvPr/>
          </p:nvSpPr>
          <p:spPr>
            <a:xfrm>
              <a:off x="2511776" y="4821694"/>
              <a:ext cx="48895" cy="201930"/>
            </a:xfrm>
            <a:custGeom>
              <a:avLst/>
              <a:gdLst/>
              <a:ahLst/>
              <a:cxnLst/>
              <a:rect l="l" t="t" r="r" b="b"/>
              <a:pathLst>
                <a:path w="48894" h="201929">
                  <a:moveTo>
                    <a:pt x="45565" y="63624"/>
                  </a:moveTo>
                  <a:lnTo>
                    <a:pt x="2778" y="63624"/>
                  </a:lnTo>
                  <a:lnTo>
                    <a:pt x="2778" y="201710"/>
                  </a:lnTo>
                  <a:lnTo>
                    <a:pt x="45565" y="201710"/>
                  </a:lnTo>
                  <a:lnTo>
                    <a:pt x="45565" y="63624"/>
                  </a:lnTo>
                  <a:close/>
                </a:path>
                <a:path w="48894" h="201929">
                  <a:moveTo>
                    <a:pt x="24171" y="0"/>
                  </a:moveTo>
                  <a:lnTo>
                    <a:pt x="14417" y="1554"/>
                  </a:lnTo>
                  <a:lnTo>
                    <a:pt x="6772" y="5973"/>
                  </a:lnTo>
                  <a:lnTo>
                    <a:pt x="1784" y="12893"/>
                  </a:lnTo>
                  <a:lnTo>
                    <a:pt x="0" y="21949"/>
                  </a:lnTo>
                  <a:lnTo>
                    <a:pt x="1784" y="31165"/>
                  </a:lnTo>
                  <a:lnTo>
                    <a:pt x="6772" y="38167"/>
                  </a:lnTo>
                  <a:lnTo>
                    <a:pt x="14417" y="42617"/>
                  </a:lnTo>
                  <a:lnTo>
                    <a:pt x="24171" y="44176"/>
                  </a:lnTo>
                  <a:lnTo>
                    <a:pt x="33926" y="42617"/>
                  </a:lnTo>
                  <a:lnTo>
                    <a:pt x="41571" y="38167"/>
                  </a:lnTo>
                  <a:lnTo>
                    <a:pt x="46559" y="31165"/>
                  </a:lnTo>
                  <a:lnTo>
                    <a:pt x="48343" y="21949"/>
                  </a:lnTo>
                  <a:lnTo>
                    <a:pt x="46559" y="12893"/>
                  </a:lnTo>
                  <a:lnTo>
                    <a:pt x="41571" y="5973"/>
                  </a:lnTo>
                  <a:lnTo>
                    <a:pt x="33926" y="1554"/>
                  </a:lnTo>
                  <a:lnTo>
                    <a:pt x="24171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2" name="object 82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2584570" y="4881985"/>
              <a:ext cx="124749" cy="144753"/>
            </a:xfrm>
            <a:prstGeom prst="rect">
              <a:avLst/>
            </a:prstGeom>
          </p:spPr>
        </p:pic>
      </p:grpSp>
      <p:sp>
        <p:nvSpPr>
          <p:cNvPr id="83" name="object 83"/>
          <p:cNvSpPr/>
          <p:nvPr/>
        </p:nvSpPr>
        <p:spPr>
          <a:xfrm>
            <a:off x="2784335" y="4883936"/>
            <a:ext cx="128905" cy="95885"/>
          </a:xfrm>
          <a:custGeom>
            <a:avLst/>
            <a:gdLst/>
            <a:ahLst/>
            <a:cxnLst/>
            <a:rect l="l" t="t" r="r" b="b"/>
            <a:pathLst>
              <a:path w="128905" h="95885">
                <a:moveTo>
                  <a:pt x="128905" y="65570"/>
                </a:moveTo>
                <a:lnTo>
                  <a:pt x="0" y="65570"/>
                </a:lnTo>
                <a:lnTo>
                  <a:pt x="0" y="95580"/>
                </a:lnTo>
                <a:lnTo>
                  <a:pt x="128905" y="95580"/>
                </a:lnTo>
                <a:lnTo>
                  <a:pt x="128905" y="65570"/>
                </a:lnTo>
                <a:close/>
              </a:path>
              <a:path w="128905" h="95885">
                <a:moveTo>
                  <a:pt x="128905" y="0"/>
                </a:moveTo>
                <a:lnTo>
                  <a:pt x="0" y="0"/>
                </a:lnTo>
                <a:lnTo>
                  <a:pt x="0" y="30010"/>
                </a:lnTo>
                <a:lnTo>
                  <a:pt x="128905" y="30010"/>
                </a:lnTo>
                <a:lnTo>
                  <a:pt x="128905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4" name="object 84"/>
          <p:cNvGrpSpPr/>
          <p:nvPr/>
        </p:nvGrpSpPr>
        <p:grpSpPr>
          <a:xfrm>
            <a:off x="2999104" y="4825862"/>
            <a:ext cx="1296670" cy="201295"/>
            <a:chOff x="2999104" y="4825862"/>
            <a:chExt cx="1296670" cy="201295"/>
          </a:xfrm>
        </p:grpSpPr>
        <p:sp>
          <p:nvSpPr>
            <p:cNvPr id="85" name="object 85"/>
            <p:cNvSpPr/>
            <p:nvPr/>
          </p:nvSpPr>
          <p:spPr>
            <a:xfrm>
              <a:off x="2999092" y="4842509"/>
              <a:ext cx="117475" cy="180340"/>
            </a:xfrm>
            <a:custGeom>
              <a:avLst/>
              <a:gdLst/>
              <a:ahLst/>
              <a:cxnLst/>
              <a:rect l="l" t="t" r="r" b="b"/>
              <a:pathLst>
                <a:path w="117475" h="180339">
                  <a:moveTo>
                    <a:pt x="117259" y="144780"/>
                  </a:moveTo>
                  <a:lnTo>
                    <a:pt x="43345" y="144780"/>
                  </a:lnTo>
                  <a:lnTo>
                    <a:pt x="43345" y="106680"/>
                  </a:lnTo>
                  <a:lnTo>
                    <a:pt x="104190" y="106680"/>
                  </a:lnTo>
                  <a:lnTo>
                    <a:pt x="104190" y="69850"/>
                  </a:lnTo>
                  <a:lnTo>
                    <a:pt x="43345" y="69850"/>
                  </a:lnTo>
                  <a:lnTo>
                    <a:pt x="43345" y="35560"/>
                  </a:lnTo>
                  <a:lnTo>
                    <a:pt x="114477" y="35560"/>
                  </a:lnTo>
                  <a:lnTo>
                    <a:pt x="114477" y="0"/>
                  </a:lnTo>
                  <a:lnTo>
                    <a:pt x="0" y="0"/>
                  </a:lnTo>
                  <a:lnTo>
                    <a:pt x="0" y="35560"/>
                  </a:lnTo>
                  <a:lnTo>
                    <a:pt x="0" y="69850"/>
                  </a:lnTo>
                  <a:lnTo>
                    <a:pt x="0" y="106680"/>
                  </a:lnTo>
                  <a:lnTo>
                    <a:pt x="0" y="144780"/>
                  </a:lnTo>
                  <a:lnTo>
                    <a:pt x="0" y="180340"/>
                  </a:lnTo>
                  <a:lnTo>
                    <a:pt x="117259" y="180340"/>
                  </a:lnTo>
                  <a:lnTo>
                    <a:pt x="117259" y="14478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6" name="object 86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3148581" y="4881985"/>
              <a:ext cx="126138" cy="141419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301392" y="4829196"/>
              <a:ext cx="131973" cy="197542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3456981" y="4825862"/>
              <a:ext cx="232272" cy="200876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3716481" y="4881985"/>
              <a:ext cx="317846" cy="141419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4062112" y="4843088"/>
              <a:ext cx="233661" cy="183650"/>
            </a:xfrm>
            <a:prstGeom prst="rect">
              <a:avLst/>
            </a:prstGeom>
          </p:spPr>
        </p:pic>
      </p:grpSp>
      <p:grpSp>
        <p:nvGrpSpPr>
          <p:cNvPr id="91" name="object 91"/>
          <p:cNvGrpSpPr/>
          <p:nvPr/>
        </p:nvGrpSpPr>
        <p:grpSpPr>
          <a:xfrm>
            <a:off x="1564570" y="5136519"/>
            <a:ext cx="261620" cy="158115"/>
            <a:chOff x="1564570" y="5136519"/>
            <a:chExt cx="261620" cy="158115"/>
          </a:xfrm>
        </p:grpSpPr>
        <p:pic>
          <p:nvPicPr>
            <p:cNvPr id="92" name="object 92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1564570" y="5142331"/>
              <a:ext cx="101490" cy="152012"/>
            </a:xfrm>
            <a:prstGeom prst="rect">
              <a:avLst/>
            </a:prstGeom>
          </p:spPr>
        </p:pic>
        <p:sp>
          <p:nvSpPr>
            <p:cNvPr id="93" name="object 93"/>
            <p:cNvSpPr/>
            <p:nvPr/>
          </p:nvSpPr>
          <p:spPr>
            <a:xfrm>
              <a:off x="1689980" y="5136519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4" name="object 9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1740055" y="5180334"/>
              <a:ext cx="86065" cy="114009"/>
            </a:xfrm>
            <a:prstGeom prst="rect">
              <a:avLst/>
            </a:prstGeom>
          </p:spPr>
        </p:pic>
      </p:grpSp>
      <p:grpSp>
        <p:nvGrpSpPr>
          <p:cNvPr id="95" name="object 95"/>
          <p:cNvGrpSpPr/>
          <p:nvPr/>
        </p:nvGrpSpPr>
        <p:grpSpPr>
          <a:xfrm>
            <a:off x="1850040" y="5132495"/>
            <a:ext cx="677545" cy="161925"/>
            <a:chOff x="1850040" y="5132495"/>
            <a:chExt cx="677545" cy="161925"/>
          </a:xfrm>
        </p:grpSpPr>
        <p:pic>
          <p:nvPicPr>
            <p:cNvPr id="96" name="object 9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958685" y="5148144"/>
              <a:ext cx="67735" cy="146200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850040" y="5132495"/>
              <a:ext cx="87183" cy="159166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2047433" y="5132495"/>
              <a:ext cx="199181" cy="161848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2280817" y="5180334"/>
              <a:ext cx="159859" cy="114009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2467279" y="5180334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1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1" name="object 101"/>
          <p:cNvGrpSpPr/>
          <p:nvPr/>
        </p:nvGrpSpPr>
        <p:grpSpPr>
          <a:xfrm>
            <a:off x="2591571" y="5136519"/>
            <a:ext cx="560705" cy="158115"/>
            <a:chOff x="2591571" y="5136519"/>
            <a:chExt cx="560705" cy="158115"/>
          </a:xfrm>
        </p:grpSpPr>
        <p:pic>
          <p:nvPicPr>
            <p:cNvPr id="102" name="object 102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2591571" y="5145014"/>
              <a:ext cx="102384" cy="146647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713181" y="5180334"/>
              <a:ext cx="92325" cy="114009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2832109" y="5180334"/>
              <a:ext cx="159836" cy="114009"/>
            </a:xfrm>
            <a:prstGeom prst="rect">
              <a:avLst/>
            </a:prstGeom>
          </p:spPr>
        </p:pic>
        <p:sp>
          <p:nvSpPr>
            <p:cNvPr id="105" name="object 105"/>
            <p:cNvSpPr/>
            <p:nvPr/>
          </p:nvSpPr>
          <p:spPr>
            <a:xfrm>
              <a:off x="3015642" y="5136519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6" name="object 106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065716" y="5180334"/>
              <a:ext cx="86065" cy="114009"/>
            </a:xfrm>
            <a:prstGeom prst="rect">
              <a:avLst/>
            </a:prstGeom>
          </p:spPr>
        </p:pic>
      </p:grpSp>
      <p:pic>
        <p:nvPicPr>
          <p:cNvPr id="107" name="object 107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3342021" y="5180334"/>
            <a:ext cx="87183" cy="111326"/>
          </a:xfrm>
          <a:prstGeom prst="rect">
            <a:avLst/>
          </a:prstGeom>
        </p:spPr>
      </p:pic>
      <p:pic>
        <p:nvPicPr>
          <p:cNvPr id="108" name="object 108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3175702" y="5132495"/>
            <a:ext cx="87183" cy="159166"/>
          </a:xfrm>
          <a:prstGeom prst="rect">
            <a:avLst/>
          </a:prstGeom>
        </p:spPr>
      </p:pic>
      <p:grpSp>
        <p:nvGrpSpPr>
          <p:cNvPr id="109" name="object 109"/>
          <p:cNvGrpSpPr/>
          <p:nvPr/>
        </p:nvGrpSpPr>
        <p:grpSpPr>
          <a:xfrm>
            <a:off x="3457596" y="5132495"/>
            <a:ext cx="308610" cy="161925"/>
            <a:chOff x="3457596" y="5132495"/>
            <a:chExt cx="308610" cy="161925"/>
          </a:xfrm>
        </p:grpSpPr>
        <p:pic>
          <p:nvPicPr>
            <p:cNvPr id="110" name="object 11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457596" y="5180334"/>
              <a:ext cx="85171" cy="114009"/>
            </a:xfrm>
            <a:prstGeom prst="rect">
              <a:avLst/>
            </a:prstGeom>
          </p:spPr>
        </p:pic>
        <p:pic>
          <p:nvPicPr>
            <p:cNvPr id="111" name="object 111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568923" y="5180334"/>
              <a:ext cx="86065" cy="114009"/>
            </a:xfrm>
            <a:prstGeom prst="rect">
              <a:avLst/>
            </a:prstGeom>
          </p:spPr>
        </p:pic>
        <p:pic>
          <p:nvPicPr>
            <p:cNvPr id="112" name="object 112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3678908" y="5132495"/>
              <a:ext cx="87183" cy="159166"/>
            </a:xfrm>
            <a:prstGeom prst="rect">
              <a:avLst/>
            </a:prstGeom>
          </p:spPr>
        </p:pic>
      </p:grpSp>
      <p:grpSp>
        <p:nvGrpSpPr>
          <p:cNvPr id="113" name="object 113"/>
          <p:cNvGrpSpPr/>
          <p:nvPr/>
        </p:nvGrpSpPr>
        <p:grpSpPr>
          <a:xfrm>
            <a:off x="3837404" y="5132495"/>
            <a:ext cx="302895" cy="161925"/>
            <a:chOff x="3837404" y="5132495"/>
            <a:chExt cx="302895" cy="161925"/>
          </a:xfrm>
        </p:grpSpPr>
        <p:pic>
          <p:nvPicPr>
            <p:cNvPr id="114" name="object 11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837404" y="5132495"/>
              <a:ext cx="95231" cy="161848"/>
            </a:xfrm>
            <a:prstGeom prst="rect">
              <a:avLst/>
            </a:prstGeom>
          </p:spPr>
        </p:pic>
        <p:pic>
          <p:nvPicPr>
            <p:cNvPr id="115" name="object 115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3961249" y="5180334"/>
              <a:ext cx="92325" cy="114009"/>
            </a:xfrm>
            <a:prstGeom prst="rect">
              <a:avLst/>
            </a:prstGeom>
          </p:spPr>
        </p:pic>
        <p:sp>
          <p:nvSpPr>
            <p:cNvPr id="116" name="object 116"/>
            <p:cNvSpPr/>
            <p:nvPr/>
          </p:nvSpPr>
          <p:spPr>
            <a:xfrm>
              <a:off x="4080177" y="5180334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1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7" name="object 117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4204470" y="5132495"/>
            <a:ext cx="1585401" cy="209240"/>
          </a:xfrm>
          <a:prstGeom prst="rect">
            <a:avLst/>
          </a:prstGeom>
        </p:spPr>
      </p:pic>
      <p:grpSp>
        <p:nvGrpSpPr>
          <p:cNvPr id="118" name="object 118"/>
          <p:cNvGrpSpPr/>
          <p:nvPr/>
        </p:nvGrpSpPr>
        <p:grpSpPr>
          <a:xfrm>
            <a:off x="1560737" y="5766125"/>
            <a:ext cx="1141095" cy="198120"/>
            <a:chOff x="1560737" y="5766125"/>
            <a:chExt cx="1141095" cy="198120"/>
          </a:xfrm>
        </p:grpSpPr>
        <p:pic>
          <p:nvPicPr>
            <p:cNvPr id="119" name="object 119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1560737" y="5818915"/>
              <a:ext cx="242274" cy="144753"/>
            </a:xfrm>
            <a:prstGeom prst="rect">
              <a:avLst/>
            </a:prstGeom>
          </p:spPr>
        </p:pic>
        <p:pic>
          <p:nvPicPr>
            <p:cNvPr id="120" name="object 120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1826906" y="5766125"/>
              <a:ext cx="126138" cy="194208"/>
            </a:xfrm>
            <a:prstGeom prst="rect">
              <a:avLst/>
            </a:prstGeom>
          </p:spPr>
        </p:pic>
        <p:pic>
          <p:nvPicPr>
            <p:cNvPr id="121" name="object 121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975827" y="5818915"/>
              <a:ext cx="338962" cy="144753"/>
            </a:xfrm>
            <a:prstGeom prst="rect">
              <a:avLst/>
            </a:prstGeom>
          </p:spPr>
        </p:pic>
        <p:pic>
          <p:nvPicPr>
            <p:cNvPr id="122" name="object 122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2348408" y="5818915"/>
              <a:ext cx="353409" cy="144753"/>
            </a:xfrm>
            <a:prstGeom prst="rect">
              <a:avLst/>
            </a:prstGeom>
          </p:spPr>
        </p:pic>
      </p:grpSp>
      <p:grpSp>
        <p:nvGrpSpPr>
          <p:cNvPr id="123" name="object 123"/>
          <p:cNvGrpSpPr/>
          <p:nvPr/>
        </p:nvGrpSpPr>
        <p:grpSpPr>
          <a:xfrm>
            <a:off x="2788225" y="5758624"/>
            <a:ext cx="574040" cy="205104"/>
            <a:chOff x="2788225" y="5758624"/>
            <a:chExt cx="574040" cy="205104"/>
          </a:xfrm>
        </p:grpSpPr>
        <p:sp>
          <p:nvSpPr>
            <p:cNvPr id="124" name="object 124"/>
            <p:cNvSpPr/>
            <p:nvPr/>
          </p:nvSpPr>
          <p:spPr>
            <a:xfrm>
              <a:off x="2788221" y="5758624"/>
              <a:ext cx="187325" cy="201930"/>
            </a:xfrm>
            <a:custGeom>
              <a:avLst/>
              <a:gdLst/>
              <a:ahLst/>
              <a:cxnLst/>
              <a:rect l="l" t="t" r="r" b="b"/>
              <a:pathLst>
                <a:path w="187325" h="201929">
                  <a:moveTo>
                    <a:pt x="113639" y="165925"/>
                  </a:moveTo>
                  <a:lnTo>
                    <a:pt x="43345" y="165925"/>
                  </a:lnTo>
                  <a:lnTo>
                    <a:pt x="43345" y="21145"/>
                  </a:lnTo>
                  <a:lnTo>
                    <a:pt x="0" y="21145"/>
                  </a:lnTo>
                  <a:lnTo>
                    <a:pt x="0" y="165925"/>
                  </a:lnTo>
                  <a:lnTo>
                    <a:pt x="0" y="201485"/>
                  </a:lnTo>
                  <a:lnTo>
                    <a:pt x="113639" y="201485"/>
                  </a:lnTo>
                  <a:lnTo>
                    <a:pt x="113639" y="165925"/>
                  </a:lnTo>
                  <a:close/>
                </a:path>
                <a:path w="187325" h="201929">
                  <a:moveTo>
                    <a:pt x="184480" y="63627"/>
                  </a:moveTo>
                  <a:lnTo>
                    <a:pt x="141693" y="63627"/>
                  </a:lnTo>
                  <a:lnTo>
                    <a:pt x="141693" y="201714"/>
                  </a:lnTo>
                  <a:lnTo>
                    <a:pt x="184480" y="201714"/>
                  </a:lnTo>
                  <a:lnTo>
                    <a:pt x="184480" y="63627"/>
                  </a:lnTo>
                  <a:close/>
                </a:path>
                <a:path w="187325" h="201929">
                  <a:moveTo>
                    <a:pt x="187261" y="21958"/>
                  </a:moveTo>
                  <a:lnTo>
                    <a:pt x="185470" y="12903"/>
                  </a:lnTo>
                  <a:lnTo>
                    <a:pt x="180492" y="5981"/>
                  </a:lnTo>
                  <a:lnTo>
                    <a:pt x="172847" y="1562"/>
                  </a:lnTo>
                  <a:lnTo>
                    <a:pt x="163093" y="0"/>
                  </a:lnTo>
                  <a:lnTo>
                    <a:pt x="153339" y="1562"/>
                  </a:lnTo>
                  <a:lnTo>
                    <a:pt x="145694" y="5981"/>
                  </a:lnTo>
                  <a:lnTo>
                    <a:pt x="140703" y="12903"/>
                  </a:lnTo>
                  <a:lnTo>
                    <a:pt x="138912" y="21958"/>
                  </a:lnTo>
                  <a:lnTo>
                    <a:pt x="140703" y="31165"/>
                  </a:lnTo>
                  <a:lnTo>
                    <a:pt x="145694" y="38176"/>
                  </a:lnTo>
                  <a:lnTo>
                    <a:pt x="153339" y="42621"/>
                  </a:lnTo>
                  <a:lnTo>
                    <a:pt x="163093" y="44183"/>
                  </a:lnTo>
                  <a:lnTo>
                    <a:pt x="172847" y="42621"/>
                  </a:lnTo>
                  <a:lnTo>
                    <a:pt x="180492" y="38176"/>
                  </a:lnTo>
                  <a:lnTo>
                    <a:pt x="185470" y="31165"/>
                  </a:lnTo>
                  <a:lnTo>
                    <a:pt x="187261" y="2195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5" name="object 125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3007717" y="5818915"/>
              <a:ext cx="126138" cy="141419"/>
            </a:xfrm>
            <a:prstGeom prst="rect">
              <a:avLst/>
            </a:prstGeom>
          </p:spPr>
        </p:pic>
        <p:sp>
          <p:nvSpPr>
            <p:cNvPr id="126" name="object 126"/>
            <p:cNvSpPr/>
            <p:nvPr/>
          </p:nvSpPr>
          <p:spPr>
            <a:xfrm>
              <a:off x="3164696" y="5758624"/>
              <a:ext cx="48895" cy="201930"/>
            </a:xfrm>
            <a:custGeom>
              <a:avLst/>
              <a:gdLst/>
              <a:ahLst/>
              <a:cxnLst/>
              <a:rect l="l" t="t" r="r" b="b"/>
              <a:pathLst>
                <a:path w="48894" h="201929">
                  <a:moveTo>
                    <a:pt x="45565" y="63624"/>
                  </a:moveTo>
                  <a:lnTo>
                    <a:pt x="2778" y="63624"/>
                  </a:lnTo>
                  <a:lnTo>
                    <a:pt x="2778" y="201710"/>
                  </a:lnTo>
                  <a:lnTo>
                    <a:pt x="45565" y="201710"/>
                  </a:lnTo>
                  <a:lnTo>
                    <a:pt x="45565" y="63624"/>
                  </a:lnTo>
                  <a:close/>
                </a:path>
                <a:path w="48894" h="201929">
                  <a:moveTo>
                    <a:pt x="24171" y="0"/>
                  </a:moveTo>
                  <a:lnTo>
                    <a:pt x="14417" y="1554"/>
                  </a:lnTo>
                  <a:lnTo>
                    <a:pt x="6772" y="5973"/>
                  </a:lnTo>
                  <a:lnTo>
                    <a:pt x="1784" y="12893"/>
                  </a:lnTo>
                  <a:lnTo>
                    <a:pt x="0" y="21949"/>
                  </a:lnTo>
                  <a:lnTo>
                    <a:pt x="1784" y="31165"/>
                  </a:lnTo>
                  <a:lnTo>
                    <a:pt x="6772" y="38167"/>
                  </a:lnTo>
                  <a:lnTo>
                    <a:pt x="14417" y="42617"/>
                  </a:lnTo>
                  <a:lnTo>
                    <a:pt x="24171" y="44176"/>
                  </a:lnTo>
                  <a:lnTo>
                    <a:pt x="33926" y="42617"/>
                  </a:lnTo>
                  <a:lnTo>
                    <a:pt x="41571" y="38167"/>
                  </a:lnTo>
                  <a:lnTo>
                    <a:pt x="46559" y="31165"/>
                  </a:lnTo>
                  <a:lnTo>
                    <a:pt x="48343" y="21949"/>
                  </a:lnTo>
                  <a:lnTo>
                    <a:pt x="46559" y="12893"/>
                  </a:lnTo>
                  <a:lnTo>
                    <a:pt x="41571" y="5973"/>
                  </a:lnTo>
                  <a:lnTo>
                    <a:pt x="33926" y="1554"/>
                  </a:lnTo>
                  <a:lnTo>
                    <a:pt x="2417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7" name="object 127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3237489" y="5818915"/>
              <a:ext cx="124749" cy="144753"/>
            </a:xfrm>
            <a:prstGeom prst="rect">
              <a:avLst/>
            </a:prstGeom>
          </p:spPr>
        </p:pic>
      </p:grpSp>
      <p:sp>
        <p:nvSpPr>
          <p:cNvPr id="128" name="object 128"/>
          <p:cNvSpPr/>
          <p:nvPr/>
        </p:nvSpPr>
        <p:spPr>
          <a:xfrm>
            <a:off x="3437255" y="5820866"/>
            <a:ext cx="128905" cy="95885"/>
          </a:xfrm>
          <a:custGeom>
            <a:avLst/>
            <a:gdLst/>
            <a:ahLst/>
            <a:cxnLst/>
            <a:rect l="l" t="t" r="r" b="b"/>
            <a:pathLst>
              <a:path w="128904" h="95885">
                <a:moveTo>
                  <a:pt x="128905" y="65570"/>
                </a:moveTo>
                <a:lnTo>
                  <a:pt x="0" y="65570"/>
                </a:lnTo>
                <a:lnTo>
                  <a:pt x="0" y="95580"/>
                </a:lnTo>
                <a:lnTo>
                  <a:pt x="128905" y="95580"/>
                </a:lnTo>
                <a:lnTo>
                  <a:pt x="128905" y="65570"/>
                </a:lnTo>
                <a:close/>
              </a:path>
              <a:path w="128904" h="95885">
                <a:moveTo>
                  <a:pt x="128905" y="0"/>
                </a:moveTo>
                <a:lnTo>
                  <a:pt x="0" y="0"/>
                </a:lnTo>
                <a:lnTo>
                  <a:pt x="0" y="30010"/>
                </a:lnTo>
                <a:lnTo>
                  <a:pt x="128905" y="30010"/>
                </a:lnTo>
                <a:lnTo>
                  <a:pt x="12890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9" name="object 129"/>
          <p:cNvGrpSpPr/>
          <p:nvPr/>
        </p:nvGrpSpPr>
        <p:grpSpPr>
          <a:xfrm>
            <a:off x="3652023" y="5762791"/>
            <a:ext cx="1557020" cy="201295"/>
            <a:chOff x="3652023" y="5762791"/>
            <a:chExt cx="1557020" cy="201295"/>
          </a:xfrm>
        </p:grpSpPr>
        <p:pic>
          <p:nvPicPr>
            <p:cNvPr id="130" name="object 130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3652023" y="5779461"/>
              <a:ext cx="143642" cy="180872"/>
            </a:xfrm>
            <a:prstGeom prst="rect">
              <a:avLst/>
            </a:prstGeom>
          </p:spPr>
        </p:pic>
        <p:pic>
          <p:nvPicPr>
            <p:cNvPr id="131" name="object 131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3825672" y="5818914"/>
              <a:ext cx="236440" cy="144753"/>
            </a:xfrm>
            <a:prstGeom prst="rect">
              <a:avLst/>
            </a:prstGeom>
          </p:spPr>
        </p:pic>
        <p:pic>
          <p:nvPicPr>
            <p:cNvPr id="132" name="object 132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4089340" y="5818914"/>
              <a:ext cx="114191" cy="144753"/>
            </a:xfrm>
            <a:prstGeom prst="rect">
              <a:avLst/>
            </a:prstGeom>
          </p:spPr>
        </p:pic>
        <p:pic>
          <p:nvPicPr>
            <p:cNvPr id="133" name="object 133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4227425" y="5762791"/>
              <a:ext cx="375081" cy="200876"/>
            </a:xfrm>
            <a:prstGeom prst="rect">
              <a:avLst/>
            </a:prstGeom>
          </p:spPr>
        </p:pic>
        <p:pic>
          <p:nvPicPr>
            <p:cNvPr id="134" name="object 134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4629735" y="5818914"/>
              <a:ext cx="317846" cy="141419"/>
            </a:xfrm>
            <a:prstGeom prst="rect">
              <a:avLst/>
            </a:prstGeom>
          </p:spPr>
        </p:pic>
        <p:pic>
          <p:nvPicPr>
            <p:cNvPr id="135" name="object 135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4975365" y="5780017"/>
              <a:ext cx="233661" cy="183650"/>
            </a:xfrm>
            <a:prstGeom prst="rect">
              <a:avLst/>
            </a:prstGeom>
          </p:spPr>
        </p:pic>
      </p:grpSp>
      <p:grpSp>
        <p:nvGrpSpPr>
          <p:cNvPr id="136" name="object 136"/>
          <p:cNvGrpSpPr/>
          <p:nvPr/>
        </p:nvGrpSpPr>
        <p:grpSpPr>
          <a:xfrm>
            <a:off x="1575300" y="6081945"/>
            <a:ext cx="306705" cy="149860"/>
            <a:chOff x="1575300" y="6081945"/>
            <a:chExt cx="306705" cy="149860"/>
          </a:xfrm>
        </p:grpSpPr>
        <p:pic>
          <p:nvPicPr>
            <p:cNvPr id="137" name="object 137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1575300" y="6081945"/>
              <a:ext cx="105961" cy="146647"/>
            </a:xfrm>
            <a:prstGeom prst="rect">
              <a:avLst/>
            </a:prstGeom>
          </p:spPr>
        </p:pic>
        <p:pic>
          <p:nvPicPr>
            <p:cNvPr id="138" name="object 138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1703169" y="6117265"/>
              <a:ext cx="92325" cy="114009"/>
            </a:xfrm>
            <a:prstGeom prst="rect">
              <a:avLst/>
            </a:prstGeom>
          </p:spPr>
        </p:pic>
        <p:sp>
          <p:nvSpPr>
            <p:cNvPr id="139" name="object 139"/>
            <p:cNvSpPr/>
            <p:nvPr/>
          </p:nvSpPr>
          <p:spPr>
            <a:xfrm>
              <a:off x="1822097" y="6117265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1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0" name="object 140"/>
          <p:cNvGrpSpPr/>
          <p:nvPr/>
        </p:nvGrpSpPr>
        <p:grpSpPr>
          <a:xfrm>
            <a:off x="1932529" y="6069426"/>
            <a:ext cx="313690" cy="161925"/>
            <a:chOff x="1932529" y="6069426"/>
            <a:chExt cx="313690" cy="161925"/>
          </a:xfrm>
        </p:grpSpPr>
        <p:pic>
          <p:nvPicPr>
            <p:cNvPr id="141" name="object 141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1932529" y="6082029"/>
              <a:ext cx="201416" cy="149245"/>
            </a:xfrm>
            <a:prstGeom prst="rect">
              <a:avLst/>
            </a:prstGeom>
          </p:spPr>
        </p:pic>
        <p:sp>
          <p:nvSpPr>
            <p:cNvPr id="142" name="object 142"/>
            <p:cNvSpPr/>
            <p:nvPr/>
          </p:nvSpPr>
          <p:spPr>
            <a:xfrm>
              <a:off x="2157641" y="6069431"/>
              <a:ext cx="88900" cy="161925"/>
            </a:xfrm>
            <a:custGeom>
              <a:avLst/>
              <a:gdLst/>
              <a:ahLst/>
              <a:cxnLst/>
              <a:rect l="l" t="t" r="r" b="b"/>
              <a:pathLst>
                <a:path w="88900" h="161925">
                  <a:moveTo>
                    <a:pt x="21450" y="50520"/>
                  </a:moveTo>
                  <a:lnTo>
                    <a:pt x="2895" y="50520"/>
                  </a:lnTo>
                  <a:lnTo>
                    <a:pt x="2895" y="159169"/>
                  </a:lnTo>
                  <a:lnTo>
                    <a:pt x="21450" y="159169"/>
                  </a:lnTo>
                  <a:lnTo>
                    <a:pt x="21450" y="50520"/>
                  </a:lnTo>
                  <a:close/>
                </a:path>
                <a:path w="88900" h="161925">
                  <a:moveTo>
                    <a:pt x="24587" y="8940"/>
                  </a:moveTo>
                  <a:lnTo>
                    <a:pt x="19443" y="4025"/>
                  </a:lnTo>
                  <a:lnTo>
                    <a:pt x="5130" y="4025"/>
                  </a:lnTo>
                  <a:lnTo>
                    <a:pt x="0" y="8940"/>
                  </a:lnTo>
                  <a:lnTo>
                    <a:pt x="0" y="23469"/>
                  </a:lnTo>
                  <a:lnTo>
                    <a:pt x="5130" y="28168"/>
                  </a:lnTo>
                  <a:lnTo>
                    <a:pt x="19443" y="28168"/>
                  </a:lnTo>
                  <a:lnTo>
                    <a:pt x="24587" y="23469"/>
                  </a:lnTo>
                  <a:lnTo>
                    <a:pt x="24587" y="8940"/>
                  </a:lnTo>
                  <a:close/>
                </a:path>
                <a:path w="88900" h="161925">
                  <a:moveTo>
                    <a:pt x="88303" y="159842"/>
                  </a:moveTo>
                  <a:lnTo>
                    <a:pt x="85839" y="145973"/>
                  </a:lnTo>
                  <a:lnTo>
                    <a:pt x="84048" y="146431"/>
                  </a:lnTo>
                  <a:lnTo>
                    <a:pt x="79133" y="146431"/>
                  </a:lnTo>
                  <a:lnTo>
                    <a:pt x="76669" y="144411"/>
                  </a:lnTo>
                  <a:lnTo>
                    <a:pt x="76669" y="0"/>
                  </a:lnTo>
                  <a:lnTo>
                    <a:pt x="58115" y="0"/>
                  </a:lnTo>
                  <a:lnTo>
                    <a:pt x="58115" y="137261"/>
                  </a:lnTo>
                  <a:lnTo>
                    <a:pt x="59207" y="147701"/>
                  </a:lnTo>
                  <a:lnTo>
                    <a:pt x="62649" y="155422"/>
                  </a:lnTo>
                  <a:lnTo>
                    <a:pt x="68681" y="160210"/>
                  </a:lnTo>
                  <a:lnTo>
                    <a:pt x="77571" y="161848"/>
                  </a:lnTo>
                  <a:lnTo>
                    <a:pt x="82257" y="161848"/>
                  </a:lnTo>
                  <a:lnTo>
                    <a:pt x="85610" y="161175"/>
                  </a:lnTo>
                  <a:lnTo>
                    <a:pt x="88303" y="15984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3" name="object 143"/>
          <p:cNvGrpSpPr/>
          <p:nvPr/>
        </p:nvGrpSpPr>
        <p:grpSpPr>
          <a:xfrm>
            <a:off x="2306078" y="6069426"/>
            <a:ext cx="837565" cy="161925"/>
            <a:chOff x="2306078" y="6069426"/>
            <a:chExt cx="837565" cy="161925"/>
          </a:xfrm>
        </p:grpSpPr>
        <p:pic>
          <p:nvPicPr>
            <p:cNvPr id="144" name="object 144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2306078" y="6119948"/>
              <a:ext cx="243220" cy="108644"/>
            </a:xfrm>
            <a:prstGeom prst="rect">
              <a:avLst/>
            </a:prstGeom>
          </p:spPr>
        </p:pic>
        <p:sp>
          <p:nvSpPr>
            <p:cNvPr id="145" name="object 145"/>
            <p:cNvSpPr/>
            <p:nvPr/>
          </p:nvSpPr>
          <p:spPr>
            <a:xfrm>
              <a:off x="2570088" y="6073450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6" name="object 146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2616139" y="6117266"/>
              <a:ext cx="183756" cy="114009"/>
            </a:xfrm>
            <a:prstGeom prst="rect">
              <a:avLst/>
            </a:prstGeom>
          </p:spPr>
        </p:pic>
        <p:pic>
          <p:nvPicPr>
            <p:cNvPr id="147" name="object 147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2823815" y="6069426"/>
              <a:ext cx="87183" cy="159166"/>
            </a:xfrm>
            <a:prstGeom prst="rect">
              <a:avLst/>
            </a:prstGeom>
          </p:spPr>
        </p:pic>
        <p:pic>
          <p:nvPicPr>
            <p:cNvPr id="148" name="object 148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937377" y="6117266"/>
              <a:ext cx="92325" cy="114009"/>
            </a:xfrm>
            <a:prstGeom prst="rect">
              <a:avLst/>
            </a:prstGeom>
          </p:spPr>
        </p:pic>
        <p:pic>
          <p:nvPicPr>
            <p:cNvPr id="149" name="object 14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056305" y="6117266"/>
              <a:ext cx="87183" cy="111326"/>
            </a:xfrm>
            <a:prstGeom prst="rect">
              <a:avLst/>
            </a:prstGeom>
          </p:spPr>
        </p:pic>
      </p:grpSp>
      <p:grpSp>
        <p:nvGrpSpPr>
          <p:cNvPr id="150" name="object 150"/>
          <p:cNvGrpSpPr/>
          <p:nvPr/>
        </p:nvGrpSpPr>
        <p:grpSpPr>
          <a:xfrm>
            <a:off x="3223295" y="6085075"/>
            <a:ext cx="436880" cy="146685"/>
            <a:chOff x="3223295" y="6085075"/>
            <a:chExt cx="436880" cy="146685"/>
          </a:xfrm>
        </p:grpSpPr>
        <p:pic>
          <p:nvPicPr>
            <p:cNvPr id="151" name="object 151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3223295" y="6085075"/>
              <a:ext cx="349852" cy="146200"/>
            </a:xfrm>
            <a:prstGeom prst="rect">
              <a:avLst/>
            </a:prstGeom>
          </p:spPr>
        </p:pic>
        <p:sp>
          <p:nvSpPr>
            <p:cNvPr id="152" name="object 152"/>
            <p:cNvSpPr/>
            <p:nvPr/>
          </p:nvSpPr>
          <p:spPr>
            <a:xfrm>
              <a:off x="3599750" y="6117265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2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3" name="object 153"/>
          <p:cNvGrpSpPr/>
          <p:nvPr/>
        </p:nvGrpSpPr>
        <p:grpSpPr>
          <a:xfrm>
            <a:off x="3724043" y="6073450"/>
            <a:ext cx="424180" cy="158115"/>
            <a:chOff x="3724043" y="6073450"/>
            <a:chExt cx="424180" cy="158115"/>
          </a:xfrm>
        </p:grpSpPr>
        <p:sp>
          <p:nvSpPr>
            <p:cNvPr id="154" name="object 154"/>
            <p:cNvSpPr/>
            <p:nvPr/>
          </p:nvSpPr>
          <p:spPr>
            <a:xfrm>
              <a:off x="3724034" y="6073457"/>
              <a:ext cx="128905" cy="155575"/>
            </a:xfrm>
            <a:custGeom>
              <a:avLst/>
              <a:gdLst/>
              <a:ahLst/>
              <a:cxnLst/>
              <a:rect l="l" t="t" r="r" b="b"/>
              <a:pathLst>
                <a:path w="128904" h="155575">
                  <a:moveTo>
                    <a:pt x="82715" y="139382"/>
                  </a:moveTo>
                  <a:lnTo>
                    <a:pt x="18783" y="139382"/>
                  </a:lnTo>
                  <a:lnTo>
                    <a:pt x="18783" y="8572"/>
                  </a:lnTo>
                  <a:lnTo>
                    <a:pt x="0" y="8572"/>
                  </a:lnTo>
                  <a:lnTo>
                    <a:pt x="0" y="139382"/>
                  </a:lnTo>
                  <a:lnTo>
                    <a:pt x="0" y="154622"/>
                  </a:lnTo>
                  <a:lnTo>
                    <a:pt x="82715" y="154622"/>
                  </a:lnTo>
                  <a:lnTo>
                    <a:pt x="82715" y="139382"/>
                  </a:lnTo>
                  <a:close/>
                </a:path>
                <a:path w="128904" h="155575">
                  <a:moveTo>
                    <a:pt x="125412" y="46494"/>
                  </a:moveTo>
                  <a:lnTo>
                    <a:pt x="106857" y="46494"/>
                  </a:lnTo>
                  <a:lnTo>
                    <a:pt x="106857" y="155143"/>
                  </a:lnTo>
                  <a:lnTo>
                    <a:pt x="125412" y="155143"/>
                  </a:lnTo>
                  <a:lnTo>
                    <a:pt x="125412" y="46494"/>
                  </a:lnTo>
                  <a:close/>
                </a:path>
                <a:path w="128904" h="155575">
                  <a:moveTo>
                    <a:pt x="128549" y="4914"/>
                  </a:moveTo>
                  <a:lnTo>
                    <a:pt x="123405" y="0"/>
                  </a:lnTo>
                  <a:lnTo>
                    <a:pt x="109093" y="0"/>
                  </a:lnTo>
                  <a:lnTo>
                    <a:pt x="103949" y="4914"/>
                  </a:lnTo>
                  <a:lnTo>
                    <a:pt x="103949" y="19443"/>
                  </a:lnTo>
                  <a:lnTo>
                    <a:pt x="109093" y="24142"/>
                  </a:lnTo>
                  <a:lnTo>
                    <a:pt x="123405" y="24142"/>
                  </a:lnTo>
                  <a:lnTo>
                    <a:pt x="128549" y="19443"/>
                  </a:lnTo>
                  <a:lnTo>
                    <a:pt x="128549" y="491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5" name="object 155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886115" y="6117265"/>
              <a:ext cx="87183" cy="111326"/>
            </a:xfrm>
            <a:prstGeom prst="rect">
              <a:avLst/>
            </a:prstGeom>
          </p:spPr>
        </p:pic>
        <p:sp>
          <p:nvSpPr>
            <p:cNvPr id="156" name="object 156"/>
            <p:cNvSpPr/>
            <p:nvPr/>
          </p:nvSpPr>
          <p:spPr>
            <a:xfrm>
              <a:off x="4005490" y="6073450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7" name="object 157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055564" y="6117265"/>
              <a:ext cx="92325" cy="114009"/>
            </a:xfrm>
            <a:prstGeom prst="rect">
              <a:avLst/>
            </a:prstGeom>
          </p:spPr>
        </p:pic>
      </p:grpSp>
      <p:grpSp>
        <p:nvGrpSpPr>
          <p:cNvPr id="158" name="object 158"/>
          <p:cNvGrpSpPr/>
          <p:nvPr/>
        </p:nvGrpSpPr>
        <p:grpSpPr>
          <a:xfrm>
            <a:off x="4217637" y="6069426"/>
            <a:ext cx="333375" cy="161925"/>
            <a:chOff x="4217637" y="6069426"/>
            <a:chExt cx="333375" cy="161925"/>
          </a:xfrm>
        </p:grpSpPr>
        <p:pic>
          <p:nvPicPr>
            <p:cNvPr id="159" name="object 159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4217637" y="6119948"/>
              <a:ext cx="86513" cy="111326"/>
            </a:xfrm>
            <a:prstGeom prst="rect">
              <a:avLst/>
            </a:prstGeom>
          </p:spPr>
        </p:pic>
        <p:pic>
          <p:nvPicPr>
            <p:cNvPr id="160" name="object 160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4340812" y="6117266"/>
              <a:ext cx="87183" cy="111326"/>
            </a:xfrm>
            <a:prstGeom prst="rect">
              <a:avLst/>
            </a:prstGeom>
          </p:spPr>
        </p:pic>
        <p:pic>
          <p:nvPicPr>
            <p:cNvPr id="161" name="object 16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455268" y="6069426"/>
              <a:ext cx="95231" cy="161848"/>
            </a:xfrm>
            <a:prstGeom prst="rect">
              <a:avLst/>
            </a:prstGeom>
          </p:spPr>
        </p:pic>
      </p:grpSp>
      <p:grpSp>
        <p:nvGrpSpPr>
          <p:cNvPr id="162" name="object 162"/>
          <p:cNvGrpSpPr/>
          <p:nvPr/>
        </p:nvGrpSpPr>
        <p:grpSpPr>
          <a:xfrm>
            <a:off x="4624047" y="6069426"/>
            <a:ext cx="302895" cy="161925"/>
            <a:chOff x="4624047" y="6069426"/>
            <a:chExt cx="302895" cy="161925"/>
          </a:xfrm>
        </p:grpSpPr>
        <p:pic>
          <p:nvPicPr>
            <p:cNvPr id="163" name="object 16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624047" y="6069426"/>
              <a:ext cx="95231" cy="161848"/>
            </a:xfrm>
            <a:prstGeom prst="rect">
              <a:avLst/>
            </a:prstGeom>
          </p:spPr>
        </p:pic>
        <p:pic>
          <p:nvPicPr>
            <p:cNvPr id="164" name="object 164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747892" y="6117266"/>
              <a:ext cx="92325" cy="114009"/>
            </a:xfrm>
            <a:prstGeom prst="rect">
              <a:avLst/>
            </a:prstGeom>
          </p:spPr>
        </p:pic>
        <p:sp>
          <p:nvSpPr>
            <p:cNvPr id="165" name="object 165"/>
            <p:cNvSpPr/>
            <p:nvPr/>
          </p:nvSpPr>
          <p:spPr>
            <a:xfrm>
              <a:off x="4866820" y="6117266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2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6" name="object 166"/>
          <p:cNvGrpSpPr/>
          <p:nvPr/>
        </p:nvGrpSpPr>
        <p:grpSpPr>
          <a:xfrm>
            <a:off x="4977252" y="6069426"/>
            <a:ext cx="968375" cy="161925"/>
            <a:chOff x="4977252" y="6069426"/>
            <a:chExt cx="968375" cy="161925"/>
          </a:xfrm>
        </p:grpSpPr>
        <p:pic>
          <p:nvPicPr>
            <p:cNvPr id="167" name="object 167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4977252" y="6117266"/>
              <a:ext cx="183756" cy="114009"/>
            </a:xfrm>
            <a:prstGeom prst="rect">
              <a:avLst/>
            </a:prstGeom>
          </p:spPr>
        </p:pic>
        <p:pic>
          <p:nvPicPr>
            <p:cNvPr id="168" name="object 168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5184928" y="6069426"/>
              <a:ext cx="87183" cy="159166"/>
            </a:xfrm>
            <a:prstGeom prst="rect">
              <a:avLst/>
            </a:prstGeom>
          </p:spPr>
        </p:pic>
        <p:pic>
          <p:nvPicPr>
            <p:cNvPr id="169" name="object 169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5293573" y="6117266"/>
              <a:ext cx="249703" cy="114009"/>
            </a:xfrm>
            <a:prstGeom prst="rect">
              <a:avLst/>
            </a:prstGeom>
          </p:spPr>
        </p:pic>
        <p:pic>
          <p:nvPicPr>
            <p:cNvPr id="170" name="object 170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5577478" y="6117266"/>
              <a:ext cx="253950" cy="114009"/>
            </a:xfrm>
            <a:prstGeom prst="rect">
              <a:avLst/>
            </a:prstGeom>
          </p:spPr>
        </p:pic>
        <p:pic>
          <p:nvPicPr>
            <p:cNvPr id="171" name="object 17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858031" y="6117266"/>
              <a:ext cx="87183" cy="111326"/>
            </a:xfrm>
            <a:prstGeom prst="rect">
              <a:avLst/>
            </a:prstGeom>
          </p:spPr>
        </p:pic>
      </p:grpSp>
      <p:grpSp>
        <p:nvGrpSpPr>
          <p:cNvPr id="172" name="object 172"/>
          <p:cNvGrpSpPr/>
          <p:nvPr/>
        </p:nvGrpSpPr>
        <p:grpSpPr>
          <a:xfrm>
            <a:off x="6026810" y="6073450"/>
            <a:ext cx="424180" cy="158115"/>
            <a:chOff x="6026810" y="6073450"/>
            <a:chExt cx="424180" cy="158115"/>
          </a:xfrm>
        </p:grpSpPr>
        <p:sp>
          <p:nvSpPr>
            <p:cNvPr id="173" name="object 173"/>
            <p:cNvSpPr/>
            <p:nvPr/>
          </p:nvSpPr>
          <p:spPr>
            <a:xfrm>
              <a:off x="6026810" y="6073457"/>
              <a:ext cx="128905" cy="155575"/>
            </a:xfrm>
            <a:custGeom>
              <a:avLst/>
              <a:gdLst/>
              <a:ahLst/>
              <a:cxnLst/>
              <a:rect l="l" t="t" r="r" b="b"/>
              <a:pathLst>
                <a:path w="128904" h="155575">
                  <a:moveTo>
                    <a:pt x="82702" y="139382"/>
                  </a:moveTo>
                  <a:lnTo>
                    <a:pt x="18770" y="139382"/>
                  </a:lnTo>
                  <a:lnTo>
                    <a:pt x="18770" y="8572"/>
                  </a:lnTo>
                  <a:lnTo>
                    <a:pt x="0" y="8572"/>
                  </a:lnTo>
                  <a:lnTo>
                    <a:pt x="0" y="139382"/>
                  </a:lnTo>
                  <a:lnTo>
                    <a:pt x="0" y="154622"/>
                  </a:lnTo>
                  <a:lnTo>
                    <a:pt x="82702" y="154622"/>
                  </a:lnTo>
                  <a:lnTo>
                    <a:pt x="82702" y="139382"/>
                  </a:lnTo>
                  <a:close/>
                </a:path>
                <a:path w="128904" h="155575">
                  <a:moveTo>
                    <a:pt x="125399" y="46494"/>
                  </a:moveTo>
                  <a:lnTo>
                    <a:pt x="106845" y="46494"/>
                  </a:lnTo>
                  <a:lnTo>
                    <a:pt x="106845" y="155143"/>
                  </a:lnTo>
                  <a:lnTo>
                    <a:pt x="125399" y="155143"/>
                  </a:lnTo>
                  <a:lnTo>
                    <a:pt x="125399" y="46494"/>
                  </a:lnTo>
                  <a:close/>
                </a:path>
                <a:path w="128904" h="155575">
                  <a:moveTo>
                    <a:pt x="128536" y="4914"/>
                  </a:moveTo>
                  <a:lnTo>
                    <a:pt x="123393" y="0"/>
                  </a:lnTo>
                  <a:lnTo>
                    <a:pt x="109080" y="0"/>
                  </a:lnTo>
                  <a:lnTo>
                    <a:pt x="103949" y="4914"/>
                  </a:lnTo>
                  <a:lnTo>
                    <a:pt x="103949" y="19443"/>
                  </a:lnTo>
                  <a:lnTo>
                    <a:pt x="109080" y="24142"/>
                  </a:lnTo>
                  <a:lnTo>
                    <a:pt x="123393" y="24142"/>
                  </a:lnTo>
                  <a:lnTo>
                    <a:pt x="128536" y="19443"/>
                  </a:lnTo>
                  <a:lnTo>
                    <a:pt x="128536" y="491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4" name="object 17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188882" y="6117265"/>
              <a:ext cx="87183" cy="111326"/>
            </a:xfrm>
            <a:prstGeom prst="rect">
              <a:avLst/>
            </a:prstGeom>
          </p:spPr>
        </p:pic>
        <p:sp>
          <p:nvSpPr>
            <p:cNvPr id="175" name="object 175"/>
            <p:cNvSpPr/>
            <p:nvPr/>
          </p:nvSpPr>
          <p:spPr>
            <a:xfrm>
              <a:off x="6308257" y="6073450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6" name="object 176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6358331" y="6117265"/>
              <a:ext cx="92325" cy="114009"/>
            </a:xfrm>
            <a:prstGeom prst="rect">
              <a:avLst/>
            </a:prstGeom>
          </p:spPr>
        </p:pic>
      </p:grpSp>
      <p:grpSp>
        <p:nvGrpSpPr>
          <p:cNvPr id="177" name="object 177"/>
          <p:cNvGrpSpPr/>
          <p:nvPr/>
        </p:nvGrpSpPr>
        <p:grpSpPr>
          <a:xfrm>
            <a:off x="6514145" y="6069426"/>
            <a:ext cx="475615" cy="161925"/>
            <a:chOff x="6514145" y="6069426"/>
            <a:chExt cx="475615" cy="161925"/>
          </a:xfrm>
        </p:grpSpPr>
        <p:pic>
          <p:nvPicPr>
            <p:cNvPr id="178" name="object 17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514145" y="6069426"/>
              <a:ext cx="95231" cy="161848"/>
            </a:xfrm>
            <a:prstGeom prst="rect">
              <a:avLst/>
            </a:prstGeom>
          </p:spPr>
        </p:pic>
        <p:sp>
          <p:nvSpPr>
            <p:cNvPr id="179" name="object 179"/>
            <p:cNvSpPr/>
            <p:nvPr/>
          </p:nvSpPr>
          <p:spPr>
            <a:xfrm>
              <a:off x="6643132" y="6073450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5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5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0" name="object 18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693206" y="6117266"/>
              <a:ext cx="92325" cy="114009"/>
            </a:xfrm>
            <a:prstGeom prst="rect">
              <a:avLst/>
            </a:prstGeom>
          </p:spPr>
        </p:pic>
        <p:pic>
          <p:nvPicPr>
            <p:cNvPr id="181" name="object 181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6812134" y="6117266"/>
              <a:ext cx="87183" cy="111326"/>
            </a:xfrm>
            <a:prstGeom prst="rect">
              <a:avLst/>
            </a:prstGeom>
          </p:spPr>
        </p:pic>
        <p:pic>
          <p:nvPicPr>
            <p:cNvPr id="182" name="object 182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6921449" y="6085075"/>
              <a:ext cx="67735" cy="146200"/>
            </a:xfrm>
            <a:prstGeom prst="rect">
              <a:avLst/>
            </a:prstGeom>
          </p:spPr>
        </p:pic>
      </p:grpSp>
      <p:grpSp>
        <p:nvGrpSpPr>
          <p:cNvPr id="183" name="object 183"/>
          <p:cNvGrpSpPr/>
          <p:nvPr/>
        </p:nvGrpSpPr>
        <p:grpSpPr>
          <a:xfrm>
            <a:off x="7048200" y="6069426"/>
            <a:ext cx="245110" cy="161925"/>
            <a:chOff x="7048200" y="6069426"/>
            <a:chExt cx="245110" cy="161925"/>
          </a:xfrm>
        </p:grpSpPr>
        <p:pic>
          <p:nvPicPr>
            <p:cNvPr id="184" name="object 184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048200" y="6117266"/>
              <a:ext cx="85171" cy="114009"/>
            </a:xfrm>
            <a:prstGeom prst="rect">
              <a:avLst/>
            </a:prstGeom>
          </p:spPr>
        </p:pic>
        <p:pic>
          <p:nvPicPr>
            <p:cNvPr id="185" name="object 185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7167575" y="6069426"/>
              <a:ext cx="125186" cy="161848"/>
            </a:xfrm>
            <a:prstGeom prst="rect">
              <a:avLst/>
            </a:prstGeom>
          </p:spPr>
        </p:pic>
      </p:grpSp>
      <p:grpSp>
        <p:nvGrpSpPr>
          <p:cNvPr id="186" name="object 186"/>
          <p:cNvGrpSpPr/>
          <p:nvPr/>
        </p:nvGrpSpPr>
        <p:grpSpPr>
          <a:xfrm>
            <a:off x="7364074" y="6046624"/>
            <a:ext cx="955675" cy="184785"/>
            <a:chOff x="7364074" y="6046624"/>
            <a:chExt cx="955675" cy="184785"/>
          </a:xfrm>
        </p:grpSpPr>
        <p:pic>
          <p:nvPicPr>
            <p:cNvPr id="187" name="object 187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7364074" y="6046624"/>
              <a:ext cx="105514" cy="184650"/>
            </a:xfrm>
            <a:prstGeom prst="rect">
              <a:avLst/>
            </a:prstGeom>
          </p:spPr>
        </p:pic>
        <p:pic>
          <p:nvPicPr>
            <p:cNvPr id="188" name="object 188"/>
            <p:cNvPicPr/>
            <p:nvPr/>
          </p:nvPicPr>
          <p:blipFill>
            <a:blip r:embed="rId78" cstate="print"/>
            <a:stretch>
              <a:fillRect/>
            </a:stretch>
          </p:blipFill>
          <p:spPr>
            <a:xfrm>
              <a:off x="7507368" y="6069426"/>
              <a:ext cx="95231" cy="161848"/>
            </a:xfrm>
            <a:prstGeom prst="rect">
              <a:avLst/>
            </a:prstGeom>
          </p:spPr>
        </p:pic>
        <p:pic>
          <p:nvPicPr>
            <p:cNvPr id="189" name="object 189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7623166" y="6117265"/>
              <a:ext cx="92325" cy="114009"/>
            </a:xfrm>
            <a:prstGeom prst="rect">
              <a:avLst/>
            </a:prstGeom>
          </p:spPr>
        </p:pic>
        <p:pic>
          <p:nvPicPr>
            <p:cNvPr id="190" name="object 190"/>
            <p:cNvPicPr/>
            <p:nvPr/>
          </p:nvPicPr>
          <p:blipFill>
            <a:blip r:embed="rId79" cstate="print"/>
            <a:stretch>
              <a:fillRect/>
            </a:stretch>
          </p:blipFill>
          <p:spPr>
            <a:xfrm>
              <a:off x="7742094" y="6066744"/>
              <a:ext cx="228018" cy="164531"/>
            </a:xfrm>
            <a:prstGeom prst="rect">
              <a:avLst/>
            </a:prstGeom>
          </p:spPr>
        </p:pic>
        <p:sp>
          <p:nvSpPr>
            <p:cNvPr id="191" name="object 191"/>
            <p:cNvSpPr/>
            <p:nvPr/>
          </p:nvSpPr>
          <p:spPr>
            <a:xfrm>
              <a:off x="8006774" y="6069426"/>
              <a:ext cx="30480" cy="161925"/>
            </a:xfrm>
            <a:custGeom>
              <a:avLst/>
              <a:gdLst/>
              <a:ahLst/>
              <a:cxnLst/>
              <a:rect l="l" t="t" r="r" b="b"/>
              <a:pathLst>
                <a:path w="30479" h="161925">
                  <a:moveTo>
                    <a:pt x="18554" y="0"/>
                  </a:moveTo>
                  <a:lnTo>
                    <a:pt x="0" y="0"/>
                  </a:lnTo>
                  <a:lnTo>
                    <a:pt x="0" y="137258"/>
                  </a:lnTo>
                  <a:lnTo>
                    <a:pt x="1089" y="147702"/>
                  </a:lnTo>
                  <a:lnTo>
                    <a:pt x="4526" y="155421"/>
                  </a:lnTo>
                  <a:lnTo>
                    <a:pt x="10562" y="160207"/>
                  </a:lnTo>
                  <a:lnTo>
                    <a:pt x="19448" y="161848"/>
                  </a:lnTo>
                  <a:lnTo>
                    <a:pt x="24143" y="161848"/>
                  </a:lnTo>
                  <a:lnTo>
                    <a:pt x="27496" y="161178"/>
                  </a:lnTo>
                  <a:lnTo>
                    <a:pt x="30179" y="159836"/>
                  </a:lnTo>
                  <a:lnTo>
                    <a:pt x="27719" y="145976"/>
                  </a:lnTo>
                  <a:lnTo>
                    <a:pt x="25931" y="146423"/>
                  </a:lnTo>
                  <a:lnTo>
                    <a:pt x="21013" y="146423"/>
                  </a:lnTo>
                  <a:lnTo>
                    <a:pt x="18554" y="144411"/>
                  </a:lnTo>
                  <a:lnTo>
                    <a:pt x="1855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2" name="object 19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063779" y="6069426"/>
              <a:ext cx="141282" cy="161848"/>
            </a:xfrm>
            <a:prstGeom prst="rect">
              <a:avLst/>
            </a:prstGeom>
          </p:spPr>
        </p:pic>
        <p:pic>
          <p:nvPicPr>
            <p:cNvPr id="193" name="object 193"/>
            <p:cNvPicPr/>
            <p:nvPr/>
          </p:nvPicPr>
          <p:blipFill>
            <a:blip r:embed="rId80" cstate="print"/>
            <a:stretch>
              <a:fillRect/>
            </a:stretch>
          </p:blipFill>
          <p:spPr>
            <a:xfrm>
              <a:off x="8231664" y="6117265"/>
              <a:ext cx="88055" cy="114009"/>
            </a:xfrm>
            <a:prstGeom prst="rect">
              <a:avLst/>
            </a:prstGeom>
          </p:spPr>
        </p:pic>
      </p:grpSp>
      <p:grpSp>
        <p:nvGrpSpPr>
          <p:cNvPr id="194" name="object 194"/>
          <p:cNvGrpSpPr/>
          <p:nvPr/>
        </p:nvGrpSpPr>
        <p:grpSpPr>
          <a:xfrm>
            <a:off x="1566805" y="6335001"/>
            <a:ext cx="816610" cy="200025"/>
            <a:chOff x="1566805" y="6335001"/>
            <a:chExt cx="816610" cy="200025"/>
          </a:xfrm>
        </p:grpSpPr>
        <p:pic>
          <p:nvPicPr>
            <p:cNvPr id="195" name="object 195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1566805" y="6347520"/>
              <a:ext cx="111550" cy="152012"/>
            </a:xfrm>
            <a:prstGeom prst="rect">
              <a:avLst/>
            </a:prstGeom>
          </p:spPr>
        </p:pic>
        <p:pic>
          <p:nvPicPr>
            <p:cNvPr id="196" name="object 196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1711441" y="6385523"/>
              <a:ext cx="150894" cy="114009"/>
            </a:xfrm>
            <a:prstGeom prst="rect">
              <a:avLst/>
            </a:prstGeom>
          </p:spPr>
        </p:pic>
        <p:pic>
          <p:nvPicPr>
            <p:cNvPr id="197" name="object 197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1884914" y="6335001"/>
              <a:ext cx="98584" cy="161848"/>
            </a:xfrm>
            <a:prstGeom prst="rect">
              <a:avLst/>
            </a:prstGeom>
          </p:spPr>
        </p:pic>
        <p:pic>
          <p:nvPicPr>
            <p:cNvPr id="198" name="object 198"/>
            <p:cNvPicPr/>
            <p:nvPr/>
          </p:nvPicPr>
          <p:blipFill>
            <a:blip r:embed="rId84" cstate="print"/>
            <a:stretch>
              <a:fillRect/>
            </a:stretch>
          </p:blipFill>
          <p:spPr>
            <a:xfrm>
              <a:off x="2017031" y="6337684"/>
              <a:ext cx="190909" cy="161848"/>
            </a:xfrm>
            <a:prstGeom prst="rect">
              <a:avLst/>
            </a:prstGeom>
          </p:spPr>
        </p:pic>
        <p:pic>
          <p:nvPicPr>
            <p:cNvPr id="199" name="object 19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234543" y="6385523"/>
              <a:ext cx="87183" cy="111326"/>
            </a:xfrm>
            <a:prstGeom prst="rect">
              <a:avLst/>
            </a:prstGeom>
          </p:spPr>
        </p:pic>
        <p:sp>
          <p:nvSpPr>
            <p:cNvPr id="200" name="object 200"/>
            <p:cNvSpPr/>
            <p:nvPr/>
          </p:nvSpPr>
          <p:spPr>
            <a:xfrm>
              <a:off x="2348999" y="6471142"/>
              <a:ext cx="34290" cy="64135"/>
            </a:xfrm>
            <a:custGeom>
              <a:avLst/>
              <a:gdLst/>
              <a:ahLst/>
              <a:cxnLst/>
              <a:rect l="l" t="t" r="r" b="b"/>
              <a:pathLst>
                <a:path w="34289" h="64134">
                  <a:moveTo>
                    <a:pt x="18330" y="0"/>
                  </a:moveTo>
                  <a:lnTo>
                    <a:pt x="10953" y="0"/>
                  </a:lnTo>
                  <a:lnTo>
                    <a:pt x="4694" y="4918"/>
                  </a:lnTo>
                  <a:lnTo>
                    <a:pt x="4694" y="21460"/>
                  </a:lnTo>
                  <a:lnTo>
                    <a:pt x="10730" y="25931"/>
                  </a:lnTo>
                  <a:lnTo>
                    <a:pt x="19448" y="25931"/>
                  </a:lnTo>
                  <a:lnTo>
                    <a:pt x="20342" y="25707"/>
                  </a:lnTo>
                  <a:lnTo>
                    <a:pt x="18956" y="34181"/>
                  </a:lnTo>
                  <a:lnTo>
                    <a:pt x="14949" y="41691"/>
                  </a:lnTo>
                  <a:lnTo>
                    <a:pt x="8554" y="48027"/>
                  </a:lnTo>
                  <a:lnTo>
                    <a:pt x="0" y="52980"/>
                  </a:lnTo>
                  <a:lnTo>
                    <a:pt x="4471" y="63711"/>
                  </a:lnTo>
                  <a:lnTo>
                    <a:pt x="16815" y="56770"/>
                  </a:lnTo>
                  <a:lnTo>
                    <a:pt x="26099" y="47252"/>
                  </a:lnTo>
                  <a:lnTo>
                    <a:pt x="31946" y="35512"/>
                  </a:lnTo>
                  <a:lnTo>
                    <a:pt x="33979" y="21907"/>
                  </a:lnTo>
                  <a:lnTo>
                    <a:pt x="32917" y="12731"/>
                  </a:lnTo>
                  <a:lnTo>
                    <a:pt x="29843" y="5840"/>
                  </a:lnTo>
                  <a:lnTo>
                    <a:pt x="24925" y="1505"/>
                  </a:lnTo>
                  <a:lnTo>
                    <a:pt x="1833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1" name="object 201"/>
          <p:cNvGrpSpPr/>
          <p:nvPr/>
        </p:nvGrpSpPr>
        <p:grpSpPr>
          <a:xfrm>
            <a:off x="4672333" y="6335001"/>
            <a:ext cx="1072515" cy="165100"/>
            <a:chOff x="4672333" y="6335001"/>
            <a:chExt cx="1072515" cy="165100"/>
          </a:xfrm>
        </p:grpSpPr>
        <p:pic>
          <p:nvPicPr>
            <p:cNvPr id="202" name="object 202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4672333" y="6350202"/>
              <a:ext cx="179732" cy="149330"/>
            </a:xfrm>
            <a:prstGeom prst="rect">
              <a:avLst/>
            </a:prstGeom>
          </p:spPr>
        </p:pic>
        <p:pic>
          <p:nvPicPr>
            <p:cNvPr id="203" name="object 203"/>
            <p:cNvPicPr/>
            <p:nvPr/>
          </p:nvPicPr>
          <p:blipFill>
            <a:blip r:embed="rId86" cstate="print"/>
            <a:stretch>
              <a:fillRect/>
            </a:stretch>
          </p:blipFill>
          <p:spPr>
            <a:xfrm>
              <a:off x="4886268" y="6335001"/>
              <a:ext cx="297095" cy="164531"/>
            </a:xfrm>
            <a:prstGeom prst="rect">
              <a:avLst/>
            </a:prstGeom>
          </p:spPr>
        </p:pic>
        <p:pic>
          <p:nvPicPr>
            <p:cNvPr id="204" name="object 204"/>
            <p:cNvPicPr/>
            <p:nvPr/>
          </p:nvPicPr>
          <p:blipFill>
            <a:blip r:embed="rId87" cstate="print"/>
            <a:stretch>
              <a:fillRect/>
            </a:stretch>
          </p:blipFill>
          <p:spPr>
            <a:xfrm>
              <a:off x="5203483" y="6343272"/>
              <a:ext cx="85171" cy="156260"/>
            </a:xfrm>
            <a:prstGeom prst="rect">
              <a:avLst/>
            </a:prstGeom>
          </p:spPr>
        </p:pic>
        <p:pic>
          <p:nvPicPr>
            <p:cNvPr id="205" name="object 205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315033" y="6385523"/>
              <a:ext cx="86065" cy="114009"/>
            </a:xfrm>
            <a:prstGeom prst="rect">
              <a:avLst/>
            </a:prstGeom>
          </p:spPr>
        </p:pic>
        <p:pic>
          <p:nvPicPr>
            <p:cNvPr id="206" name="object 20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425019" y="6337684"/>
              <a:ext cx="87183" cy="159166"/>
            </a:xfrm>
            <a:prstGeom prst="rect">
              <a:avLst/>
            </a:prstGeom>
          </p:spPr>
        </p:pic>
        <p:pic>
          <p:nvPicPr>
            <p:cNvPr id="207" name="object 207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538581" y="6385523"/>
              <a:ext cx="92325" cy="114009"/>
            </a:xfrm>
            <a:prstGeom prst="rect">
              <a:avLst/>
            </a:prstGeom>
          </p:spPr>
        </p:pic>
        <p:pic>
          <p:nvPicPr>
            <p:cNvPr id="208" name="object 20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657509" y="6385523"/>
              <a:ext cx="87183" cy="111326"/>
            </a:xfrm>
            <a:prstGeom prst="rect">
              <a:avLst/>
            </a:prstGeom>
          </p:spPr>
        </p:pic>
      </p:grpSp>
      <p:grpSp>
        <p:nvGrpSpPr>
          <p:cNvPr id="209" name="object 209"/>
          <p:cNvGrpSpPr/>
          <p:nvPr/>
        </p:nvGrpSpPr>
        <p:grpSpPr>
          <a:xfrm>
            <a:off x="5816675" y="6337684"/>
            <a:ext cx="271780" cy="161925"/>
            <a:chOff x="5816675" y="6337684"/>
            <a:chExt cx="271780" cy="161925"/>
          </a:xfrm>
        </p:grpSpPr>
        <p:pic>
          <p:nvPicPr>
            <p:cNvPr id="210" name="object 21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816675" y="6337684"/>
              <a:ext cx="95231" cy="161848"/>
            </a:xfrm>
            <a:prstGeom prst="rect">
              <a:avLst/>
            </a:prstGeom>
          </p:spPr>
        </p:pic>
        <p:sp>
          <p:nvSpPr>
            <p:cNvPr id="211" name="object 211"/>
            <p:cNvSpPr/>
            <p:nvPr/>
          </p:nvSpPr>
          <p:spPr>
            <a:xfrm>
              <a:off x="5945662" y="6341707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2" name="object 212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995737" y="6385523"/>
              <a:ext cx="92325" cy="114009"/>
            </a:xfrm>
            <a:prstGeom prst="rect">
              <a:avLst/>
            </a:prstGeom>
          </p:spPr>
        </p:pic>
      </p:grpSp>
      <p:grpSp>
        <p:nvGrpSpPr>
          <p:cNvPr id="213" name="object 213"/>
          <p:cNvGrpSpPr/>
          <p:nvPr/>
        </p:nvGrpSpPr>
        <p:grpSpPr>
          <a:xfrm>
            <a:off x="6159374" y="6337684"/>
            <a:ext cx="247650" cy="161925"/>
            <a:chOff x="6159374" y="6337684"/>
            <a:chExt cx="247650" cy="161925"/>
          </a:xfrm>
        </p:grpSpPr>
        <p:pic>
          <p:nvPicPr>
            <p:cNvPr id="214" name="object 214"/>
            <p:cNvPicPr/>
            <p:nvPr/>
          </p:nvPicPr>
          <p:blipFill>
            <a:blip r:embed="rId88" cstate="print"/>
            <a:stretch>
              <a:fillRect/>
            </a:stretch>
          </p:blipFill>
          <p:spPr>
            <a:xfrm>
              <a:off x="6159374" y="6337684"/>
              <a:ext cx="95231" cy="161848"/>
            </a:xfrm>
            <a:prstGeom prst="rect">
              <a:avLst/>
            </a:prstGeom>
          </p:spPr>
        </p:pic>
        <p:sp>
          <p:nvSpPr>
            <p:cNvPr id="215" name="object 215"/>
            <p:cNvSpPr/>
            <p:nvPr/>
          </p:nvSpPr>
          <p:spPr>
            <a:xfrm>
              <a:off x="6280313" y="6341707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6" name="object 216"/>
            <p:cNvPicPr/>
            <p:nvPr/>
          </p:nvPicPr>
          <p:blipFill>
            <a:blip r:embed="rId89" cstate="print"/>
            <a:stretch>
              <a:fillRect/>
            </a:stretch>
          </p:blipFill>
          <p:spPr>
            <a:xfrm>
              <a:off x="6326364" y="6385523"/>
              <a:ext cx="80253" cy="114009"/>
            </a:xfrm>
            <a:prstGeom prst="rect">
              <a:avLst/>
            </a:prstGeom>
          </p:spPr>
        </p:pic>
      </p:grpSp>
      <p:grpSp>
        <p:nvGrpSpPr>
          <p:cNvPr id="217" name="object 217"/>
          <p:cNvGrpSpPr/>
          <p:nvPr/>
        </p:nvGrpSpPr>
        <p:grpSpPr>
          <a:xfrm>
            <a:off x="6465411" y="6385523"/>
            <a:ext cx="285750" cy="114300"/>
            <a:chOff x="6465411" y="6385523"/>
            <a:chExt cx="285750" cy="114300"/>
          </a:xfrm>
        </p:grpSpPr>
        <p:pic>
          <p:nvPicPr>
            <p:cNvPr id="218" name="object 218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6465411" y="6388206"/>
              <a:ext cx="82489" cy="108644"/>
            </a:xfrm>
            <a:prstGeom prst="rect">
              <a:avLst/>
            </a:prstGeom>
          </p:spPr>
        </p:pic>
        <p:pic>
          <p:nvPicPr>
            <p:cNvPr id="219" name="object 21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568020" y="6388206"/>
              <a:ext cx="86513" cy="111326"/>
            </a:xfrm>
            <a:prstGeom prst="rect">
              <a:avLst/>
            </a:prstGeom>
          </p:spPr>
        </p:pic>
        <p:sp>
          <p:nvSpPr>
            <p:cNvPr id="220" name="object 220"/>
            <p:cNvSpPr/>
            <p:nvPr/>
          </p:nvSpPr>
          <p:spPr>
            <a:xfrm>
              <a:off x="6691195" y="6385523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60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1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1" name="object 221"/>
          <p:cNvPicPr/>
          <p:nvPr/>
        </p:nvPicPr>
        <p:blipFill>
          <a:blip r:embed="rId91" cstate="print"/>
          <a:stretch>
            <a:fillRect/>
          </a:stretch>
        </p:blipFill>
        <p:spPr>
          <a:xfrm>
            <a:off x="2304513" y="6337684"/>
            <a:ext cx="2311262" cy="430105"/>
          </a:xfrm>
          <a:prstGeom prst="rect">
            <a:avLst/>
          </a:prstGeom>
        </p:spPr>
      </p:pic>
      <p:grpSp>
        <p:nvGrpSpPr>
          <p:cNvPr id="222" name="object 222"/>
          <p:cNvGrpSpPr/>
          <p:nvPr/>
        </p:nvGrpSpPr>
        <p:grpSpPr>
          <a:xfrm>
            <a:off x="6813699" y="6353332"/>
            <a:ext cx="464184" cy="146685"/>
            <a:chOff x="6813699" y="6353332"/>
            <a:chExt cx="464184" cy="146685"/>
          </a:xfrm>
        </p:grpSpPr>
        <p:pic>
          <p:nvPicPr>
            <p:cNvPr id="223" name="object 223"/>
            <p:cNvPicPr/>
            <p:nvPr/>
          </p:nvPicPr>
          <p:blipFill>
            <a:blip r:embed="rId92" cstate="print"/>
            <a:stretch>
              <a:fillRect/>
            </a:stretch>
          </p:blipFill>
          <p:spPr>
            <a:xfrm>
              <a:off x="6813699" y="6353332"/>
              <a:ext cx="349852" cy="146200"/>
            </a:xfrm>
            <a:prstGeom prst="rect">
              <a:avLst/>
            </a:prstGeom>
          </p:spPr>
        </p:pic>
        <p:pic>
          <p:nvPicPr>
            <p:cNvPr id="224" name="object 22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190154" y="6385523"/>
              <a:ext cx="87183" cy="111326"/>
            </a:xfrm>
            <a:prstGeom prst="rect">
              <a:avLst/>
            </a:prstGeom>
          </p:spPr>
        </p:pic>
      </p:grpSp>
      <p:grpSp>
        <p:nvGrpSpPr>
          <p:cNvPr id="225" name="object 225"/>
          <p:cNvGrpSpPr/>
          <p:nvPr/>
        </p:nvGrpSpPr>
        <p:grpSpPr>
          <a:xfrm>
            <a:off x="7358932" y="6341708"/>
            <a:ext cx="424180" cy="158115"/>
            <a:chOff x="7358932" y="6341708"/>
            <a:chExt cx="424180" cy="158115"/>
          </a:xfrm>
        </p:grpSpPr>
        <p:sp>
          <p:nvSpPr>
            <p:cNvPr id="226" name="object 226"/>
            <p:cNvSpPr/>
            <p:nvPr/>
          </p:nvSpPr>
          <p:spPr>
            <a:xfrm>
              <a:off x="7358926" y="6341719"/>
              <a:ext cx="128905" cy="156210"/>
            </a:xfrm>
            <a:custGeom>
              <a:avLst/>
              <a:gdLst/>
              <a:ahLst/>
              <a:cxnLst/>
              <a:rect l="l" t="t" r="r" b="b"/>
              <a:pathLst>
                <a:path w="128904" h="156210">
                  <a:moveTo>
                    <a:pt x="82715" y="139090"/>
                  </a:moveTo>
                  <a:lnTo>
                    <a:pt x="18783" y="139090"/>
                  </a:lnTo>
                  <a:lnTo>
                    <a:pt x="18783" y="8280"/>
                  </a:lnTo>
                  <a:lnTo>
                    <a:pt x="0" y="8280"/>
                  </a:lnTo>
                  <a:lnTo>
                    <a:pt x="0" y="139090"/>
                  </a:lnTo>
                  <a:lnTo>
                    <a:pt x="0" y="155600"/>
                  </a:lnTo>
                  <a:lnTo>
                    <a:pt x="82715" y="155600"/>
                  </a:lnTo>
                  <a:lnTo>
                    <a:pt x="82715" y="139090"/>
                  </a:lnTo>
                  <a:close/>
                </a:path>
                <a:path w="128904" h="156210">
                  <a:moveTo>
                    <a:pt x="125412" y="46494"/>
                  </a:moveTo>
                  <a:lnTo>
                    <a:pt x="106857" y="46494"/>
                  </a:lnTo>
                  <a:lnTo>
                    <a:pt x="106857" y="155143"/>
                  </a:lnTo>
                  <a:lnTo>
                    <a:pt x="125412" y="155143"/>
                  </a:lnTo>
                  <a:lnTo>
                    <a:pt x="125412" y="46494"/>
                  </a:lnTo>
                  <a:close/>
                </a:path>
                <a:path w="128904" h="156210">
                  <a:moveTo>
                    <a:pt x="128536" y="4914"/>
                  </a:moveTo>
                  <a:lnTo>
                    <a:pt x="123393" y="0"/>
                  </a:lnTo>
                  <a:lnTo>
                    <a:pt x="109093" y="0"/>
                  </a:lnTo>
                  <a:lnTo>
                    <a:pt x="103949" y="4914"/>
                  </a:lnTo>
                  <a:lnTo>
                    <a:pt x="103949" y="19443"/>
                  </a:lnTo>
                  <a:lnTo>
                    <a:pt x="109093" y="24142"/>
                  </a:lnTo>
                  <a:lnTo>
                    <a:pt x="123393" y="24142"/>
                  </a:lnTo>
                  <a:lnTo>
                    <a:pt x="128536" y="19443"/>
                  </a:lnTo>
                  <a:lnTo>
                    <a:pt x="128536" y="491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7" name="object 22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521005" y="6385523"/>
              <a:ext cx="87183" cy="111326"/>
            </a:xfrm>
            <a:prstGeom prst="rect">
              <a:avLst/>
            </a:prstGeom>
          </p:spPr>
        </p:pic>
        <p:sp>
          <p:nvSpPr>
            <p:cNvPr id="228" name="object 228"/>
            <p:cNvSpPr/>
            <p:nvPr/>
          </p:nvSpPr>
          <p:spPr>
            <a:xfrm>
              <a:off x="7640379" y="6341708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5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5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9" name="object 229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7690454" y="6385523"/>
              <a:ext cx="92325" cy="114009"/>
            </a:xfrm>
            <a:prstGeom prst="rect">
              <a:avLst/>
            </a:prstGeom>
          </p:spPr>
        </p:pic>
      </p:grpSp>
      <p:grpSp>
        <p:nvGrpSpPr>
          <p:cNvPr id="230" name="object 230"/>
          <p:cNvGrpSpPr/>
          <p:nvPr/>
        </p:nvGrpSpPr>
        <p:grpSpPr>
          <a:xfrm>
            <a:off x="1573511" y="6609964"/>
            <a:ext cx="320040" cy="158115"/>
            <a:chOff x="1573511" y="6609964"/>
            <a:chExt cx="320040" cy="158115"/>
          </a:xfrm>
        </p:grpSpPr>
        <p:pic>
          <p:nvPicPr>
            <p:cNvPr id="231" name="object 231"/>
            <p:cNvPicPr/>
            <p:nvPr/>
          </p:nvPicPr>
          <p:blipFill>
            <a:blip r:embed="rId93" cstate="print"/>
            <a:stretch>
              <a:fillRect/>
            </a:stretch>
          </p:blipFill>
          <p:spPr>
            <a:xfrm>
              <a:off x="1573511" y="6653780"/>
              <a:ext cx="159836" cy="114009"/>
            </a:xfrm>
            <a:prstGeom prst="rect">
              <a:avLst/>
            </a:prstGeom>
          </p:spPr>
        </p:pic>
        <p:sp>
          <p:nvSpPr>
            <p:cNvPr id="232" name="object 232"/>
            <p:cNvSpPr/>
            <p:nvPr/>
          </p:nvSpPr>
          <p:spPr>
            <a:xfrm>
              <a:off x="1757044" y="6609964"/>
              <a:ext cx="24765" cy="155575"/>
            </a:xfrm>
            <a:custGeom>
              <a:avLst/>
              <a:gdLst/>
              <a:ahLst/>
              <a:cxnLst/>
              <a:rect l="l" t="t" r="r" b="b"/>
              <a:pathLst>
                <a:path w="24764" h="155575">
                  <a:moveTo>
                    <a:pt x="21460" y="46498"/>
                  </a:moveTo>
                  <a:lnTo>
                    <a:pt x="2906" y="46498"/>
                  </a:lnTo>
                  <a:lnTo>
                    <a:pt x="2906" y="155142"/>
                  </a:lnTo>
                  <a:lnTo>
                    <a:pt x="21460" y="155142"/>
                  </a:lnTo>
                  <a:lnTo>
                    <a:pt x="21460" y="46498"/>
                  </a:lnTo>
                  <a:close/>
                </a:path>
                <a:path w="24764" h="155575">
                  <a:moveTo>
                    <a:pt x="19448" y="0"/>
                  </a:moveTo>
                  <a:lnTo>
                    <a:pt x="5141" y="0"/>
                  </a:lnTo>
                  <a:lnTo>
                    <a:pt x="0" y="4918"/>
                  </a:lnTo>
                  <a:lnTo>
                    <a:pt x="0" y="19448"/>
                  </a:lnTo>
                  <a:lnTo>
                    <a:pt x="5141" y="24143"/>
                  </a:lnTo>
                  <a:lnTo>
                    <a:pt x="19448" y="24143"/>
                  </a:lnTo>
                  <a:lnTo>
                    <a:pt x="24590" y="19448"/>
                  </a:lnTo>
                  <a:lnTo>
                    <a:pt x="24590" y="4918"/>
                  </a:lnTo>
                  <a:lnTo>
                    <a:pt x="1944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3" name="object 233"/>
            <p:cNvPicPr/>
            <p:nvPr/>
          </p:nvPicPr>
          <p:blipFill>
            <a:blip r:embed="rId94" cstate="print"/>
            <a:stretch>
              <a:fillRect/>
            </a:stretch>
          </p:blipFill>
          <p:spPr>
            <a:xfrm>
              <a:off x="1807119" y="6653780"/>
              <a:ext cx="86065" cy="114009"/>
            </a:xfrm>
            <a:prstGeom prst="rect">
              <a:avLst/>
            </a:prstGeom>
          </p:spPr>
        </p:pic>
      </p:grpSp>
      <p:grpSp>
        <p:nvGrpSpPr>
          <p:cNvPr id="234" name="object 234"/>
          <p:cNvGrpSpPr/>
          <p:nvPr/>
        </p:nvGrpSpPr>
        <p:grpSpPr>
          <a:xfrm>
            <a:off x="1917105" y="6605940"/>
            <a:ext cx="320040" cy="161925"/>
            <a:chOff x="1917105" y="6605940"/>
            <a:chExt cx="320040" cy="161925"/>
          </a:xfrm>
        </p:grpSpPr>
        <p:pic>
          <p:nvPicPr>
            <p:cNvPr id="235" name="object 23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030667" y="6653780"/>
              <a:ext cx="92325" cy="114009"/>
            </a:xfrm>
            <a:prstGeom prst="rect">
              <a:avLst/>
            </a:prstGeom>
          </p:spPr>
        </p:pic>
        <p:pic>
          <p:nvPicPr>
            <p:cNvPr id="236" name="object 23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917105" y="6605940"/>
              <a:ext cx="87183" cy="159166"/>
            </a:xfrm>
            <a:prstGeom prst="rect">
              <a:avLst/>
            </a:prstGeom>
          </p:spPr>
        </p:pic>
        <p:pic>
          <p:nvPicPr>
            <p:cNvPr id="237" name="object 23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149594" y="6653780"/>
              <a:ext cx="87183" cy="111326"/>
            </a:xfrm>
            <a:prstGeom prst="rect">
              <a:avLst/>
            </a:prstGeom>
          </p:spPr>
        </p:pic>
      </p:grpSp>
      <p:grpSp>
        <p:nvGrpSpPr>
          <p:cNvPr id="238" name="object 238"/>
          <p:cNvGrpSpPr/>
          <p:nvPr/>
        </p:nvGrpSpPr>
        <p:grpSpPr>
          <a:xfrm>
            <a:off x="4685969" y="6653779"/>
            <a:ext cx="493395" cy="161925"/>
            <a:chOff x="4685969" y="6653779"/>
            <a:chExt cx="493395" cy="161925"/>
          </a:xfrm>
        </p:grpSpPr>
        <p:pic>
          <p:nvPicPr>
            <p:cNvPr id="239" name="object 239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4685969" y="6653779"/>
              <a:ext cx="150894" cy="114009"/>
            </a:xfrm>
            <a:prstGeom prst="rect">
              <a:avLst/>
            </a:prstGeom>
          </p:spPr>
        </p:pic>
        <p:pic>
          <p:nvPicPr>
            <p:cNvPr id="240" name="object 240"/>
            <p:cNvPicPr/>
            <p:nvPr/>
          </p:nvPicPr>
          <p:blipFill>
            <a:blip r:embed="rId95" cstate="print"/>
            <a:stretch>
              <a:fillRect/>
            </a:stretch>
          </p:blipFill>
          <p:spPr>
            <a:xfrm>
              <a:off x="4862796" y="6653779"/>
              <a:ext cx="202310" cy="161401"/>
            </a:xfrm>
            <a:prstGeom prst="rect">
              <a:avLst/>
            </a:prstGeom>
          </p:spPr>
        </p:pic>
        <p:pic>
          <p:nvPicPr>
            <p:cNvPr id="241" name="object 241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091709" y="6653779"/>
              <a:ext cx="87183" cy="111326"/>
            </a:xfrm>
            <a:prstGeom prst="rect">
              <a:avLst/>
            </a:prstGeom>
          </p:spPr>
        </p:pic>
      </p:grpSp>
      <p:grpSp>
        <p:nvGrpSpPr>
          <p:cNvPr id="242" name="object 242"/>
          <p:cNvGrpSpPr/>
          <p:nvPr/>
        </p:nvGrpSpPr>
        <p:grpSpPr>
          <a:xfrm>
            <a:off x="5257134" y="6653779"/>
            <a:ext cx="273685" cy="114300"/>
            <a:chOff x="5257134" y="6653779"/>
            <a:chExt cx="273685" cy="114300"/>
          </a:xfrm>
        </p:grpSpPr>
        <p:pic>
          <p:nvPicPr>
            <p:cNvPr id="243" name="object 243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5257134" y="6656462"/>
              <a:ext cx="86513" cy="111326"/>
            </a:xfrm>
            <a:prstGeom prst="rect">
              <a:avLst/>
            </a:prstGeom>
          </p:spPr>
        </p:pic>
        <p:pic>
          <p:nvPicPr>
            <p:cNvPr id="244" name="object 244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380309" y="6653779"/>
              <a:ext cx="150224" cy="111326"/>
            </a:xfrm>
            <a:prstGeom prst="rect">
              <a:avLst/>
            </a:prstGeom>
          </p:spPr>
        </p:pic>
      </p:grpSp>
      <p:grpSp>
        <p:nvGrpSpPr>
          <p:cNvPr id="245" name="object 245"/>
          <p:cNvGrpSpPr/>
          <p:nvPr/>
        </p:nvGrpSpPr>
        <p:grpSpPr>
          <a:xfrm>
            <a:off x="5610340" y="6605940"/>
            <a:ext cx="424180" cy="161925"/>
            <a:chOff x="5610340" y="6605940"/>
            <a:chExt cx="424180" cy="161925"/>
          </a:xfrm>
        </p:grpSpPr>
        <p:pic>
          <p:nvPicPr>
            <p:cNvPr id="246" name="object 24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5610340" y="6653780"/>
              <a:ext cx="87183" cy="111326"/>
            </a:xfrm>
            <a:prstGeom prst="rect">
              <a:avLst/>
            </a:prstGeom>
          </p:spPr>
        </p:pic>
        <p:pic>
          <p:nvPicPr>
            <p:cNvPr id="247" name="object 247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725915" y="6653780"/>
              <a:ext cx="85171" cy="114009"/>
            </a:xfrm>
            <a:prstGeom prst="rect">
              <a:avLst/>
            </a:prstGeom>
          </p:spPr>
        </p:pic>
        <p:pic>
          <p:nvPicPr>
            <p:cNvPr id="248" name="object 24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837242" y="6653780"/>
              <a:ext cx="86065" cy="114009"/>
            </a:xfrm>
            <a:prstGeom prst="rect">
              <a:avLst/>
            </a:prstGeom>
          </p:spPr>
        </p:pic>
        <p:pic>
          <p:nvPicPr>
            <p:cNvPr id="249" name="object 24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947227" y="6605940"/>
              <a:ext cx="87183" cy="159166"/>
            </a:xfrm>
            <a:prstGeom prst="rect">
              <a:avLst/>
            </a:prstGeom>
          </p:spPr>
        </p:pic>
      </p:grpSp>
      <p:grpSp>
        <p:nvGrpSpPr>
          <p:cNvPr id="250" name="object 250"/>
          <p:cNvGrpSpPr/>
          <p:nvPr/>
        </p:nvGrpSpPr>
        <p:grpSpPr>
          <a:xfrm>
            <a:off x="6105723" y="6605940"/>
            <a:ext cx="302895" cy="161925"/>
            <a:chOff x="6105723" y="6605940"/>
            <a:chExt cx="302895" cy="161925"/>
          </a:xfrm>
        </p:grpSpPr>
        <p:pic>
          <p:nvPicPr>
            <p:cNvPr id="251" name="object 251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105723" y="6605940"/>
              <a:ext cx="95231" cy="161848"/>
            </a:xfrm>
            <a:prstGeom prst="rect">
              <a:avLst/>
            </a:prstGeom>
          </p:spPr>
        </p:pic>
        <p:pic>
          <p:nvPicPr>
            <p:cNvPr id="252" name="object 252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6229568" y="6653780"/>
              <a:ext cx="92325" cy="114009"/>
            </a:xfrm>
            <a:prstGeom prst="rect">
              <a:avLst/>
            </a:prstGeom>
          </p:spPr>
        </p:pic>
        <p:sp>
          <p:nvSpPr>
            <p:cNvPr id="253" name="object 253"/>
            <p:cNvSpPr/>
            <p:nvPr/>
          </p:nvSpPr>
          <p:spPr>
            <a:xfrm>
              <a:off x="6348496" y="6653780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59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2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4" name="object 254"/>
          <p:cNvGrpSpPr/>
          <p:nvPr/>
        </p:nvGrpSpPr>
        <p:grpSpPr>
          <a:xfrm>
            <a:off x="6472788" y="6603258"/>
            <a:ext cx="1193800" cy="212090"/>
            <a:chOff x="6472788" y="6603258"/>
            <a:chExt cx="1193800" cy="212090"/>
          </a:xfrm>
        </p:grpSpPr>
        <p:pic>
          <p:nvPicPr>
            <p:cNvPr id="255" name="object 25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472788" y="6618459"/>
              <a:ext cx="86736" cy="146647"/>
            </a:xfrm>
            <a:prstGeom prst="rect">
              <a:avLst/>
            </a:prstGeom>
          </p:spPr>
        </p:pic>
        <p:pic>
          <p:nvPicPr>
            <p:cNvPr id="256" name="object 25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588809" y="6653779"/>
              <a:ext cx="87183" cy="111326"/>
            </a:xfrm>
            <a:prstGeom prst="rect">
              <a:avLst/>
            </a:prstGeom>
          </p:spPr>
        </p:pic>
        <p:pic>
          <p:nvPicPr>
            <p:cNvPr id="257" name="object 25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703266" y="6605940"/>
              <a:ext cx="95231" cy="161848"/>
            </a:xfrm>
            <a:prstGeom prst="rect">
              <a:avLst/>
            </a:prstGeom>
          </p:spPr>
        </p:pic>
        <p:pic>
          <p:nvPicPr>
            <p:cNvPr id="258" name="object 258"/>
            <p:cNvPicPr/>
            <p:nvPr/>
          </p:nvPicPr>
          <p:blipFill>
            <a:blip r:embed="rId96" cstate="print"/>
            <a:stretch>
              <a:fillRect/>
            </a:stretch>
          </p:blipFill>
          <p:spPr>
            <a:xfrm>
              <a:off x="6823535" y="6603258"/>
              <a:ext cx="158942" cy="164531"/>
            </a:xfrm>
            <a:prstGeom prst="rect">
              <a:avLst/>
            </a:prstGeom>
          </p:spPr>
        </p:pic>
        <p:pic>
          <p:nvPicPr>
            <p:cNvPr id="259" name="object 259"/>
            <p:cNvPicPr/>
            <p:nvPr/>
          </p:nvPicPr>
          <p:blipFill>
            <a:blip r:embed="rId97" cstate="print"/>
            <a:stretch>
              <a:fillRect/>
            </a:stretch>
          </p:blipFill>
          <p:spPr>
            <a:xfrm>
              <a:off x="7009080" y="6609964"/>
              <a:ext cx="175261" cy="157824"/>
            </a:xfrm>
            <a:prstGeom prst="rect">
              <a:avLst/>
            </a:prstGeom>
          </p:spPr>
        </p:pic>
        <p:pic>
          <p:nvPicPr>
            <p:cNvPr id="260" name="object 260"/>
            <p:cNvPicPr/>
            <p:nvPr/>
          </p:nvPicPr>
          <p:blipFill>
            <a:blip r:embed="rId98" cstate="print"/>
            <a:stretch>
              <a:fillRect/>
            </a:stretch>
          </p:blipFill>
          <p:spPr>
            <a:xfrm>
              <a:off x="7209602" y="6653779"/>
              <a:ext cx="99925" cy="161401"/>
            </a:xfrm>
            <a:prstGeom prst="rect">
              <a:avLst/>
            </a:prstGeom>
          </p:spPr>
        </p:pic>
        <p:pic>
          <p:nvPicPr>
            <p:cNvPr id="261" name="object 261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7329200" y="6656462"/>
              <a:ext cx="86513" cy="111326"/>
            </a:xfrm>
            <a:prstGeom prst="rect">
              <a:avLst/>
            </a:prstGeom>
          </p:spPr>
        </p:pic>
        <p:pic>
          <p:nvPicPr>
            <p:cNvPr id="262" name="object 26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452375" y="6653779"/>
              <a:ext cx="87183" cy="111326"/>
            </a:xfrm>
            <a:prstGeom prst="rect">
              <a:avLst/>
            </a:prstGeom>
          </p:spPr>
        </p:pic>
        <p:pic>
          <p:nvPicPr>
            <p:cNvPr id="263" name="object 263"/>
            <p:cNvPicPr/>
            <p:nvPr/>
          </p:nvPicPr>
          <p:blipFill>
            <a:blip r:embed="rId98" cstate="print"/>
            <a:stretch>
              <a:fillRect/>
            </a:stretch>
          </p:blipFill>
          <p:spPr>
            <a:xfrm>
              <a:off x="7566385" y="6653779"/>
              <a:ext cx="99925" cy="161401"/>
            </a:xfrm>
            <a:prstGeom prst="rect">
              <a:avLst/>
            </a:prstGeom>
          </p:spPr>
        </p:pic>
      </p:grpSp>
      <p:pic>
        <p:nvPicPr>
          <p:cNvPr id="264" name="object 264"/>
          <p:cNvPicPr/>
          <p:nvPr/>
        </p:nvPicPr>
        <p:blipFill>
          <a:blip r:embed="rId99" cstate="print"/>
          <a:stretch>
            <a:fillRect/>
          </a:stretch>
        </p:blipFill>
        <p:spPr>
          <a:xfrm>
            <a:off x="1561440" y="6874199"/>
            <a:ext cx="1620275" cy="161848"/>
          </a:xfrm>
          <a:prstGeom prst="rect">
            <a:avLst/>
          </a:prstGeom>
        </p:spPr>
      </p:pic>
      <p:grpSp>
        <p:nvGrpSpPr>
          <p:cNvPr id="265" name="object 265"/>
          <p:cNvGrpSpPr/>
          <p:nvPr/>
        </p:nvGrpSpPr>
        <p:grpSpPr>
          <a:xfrm>
            <a:off x="3254816" y="6874199"/>
            <a:ext cx="655320" cy="161925"/>
            <a:chOff x="3254816" y="6874199"/>
            <a:chExt cx="655320" cy="161925"/>
          </a:xfrm>
        </p:grpSpPr>
        <p:pic>
          <p:nvPicPr>
            <p:cNvPr id="266" name="object 266"/>
            <p:cNvPicPr/>
            <p:nvPr/>
          </p:nvPicPr>
          <p:blipFill>
            <a:blip r:embed="rId100" cstate="print"/>
            <a:stretch>
              <a:fillRect/>
            </a:stretch>
          </p:blipFill>
          <p:spPr>
            <a:xfrm>
              <a:off x="3254816" y="6879787"/>
              <a:ext cx="203182" cy="156260"/>
            </a:xfrm>
            <a:prstGeom prst="rect">
              <a:avLst/>
            </a:prstGeom>
          </p:spPr>
        </p:pic>
        <p:pic>
          <p:nvPicPr>
            <p:cNvPr id="267" name="object 267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3492425" y="6922038"/>
              <a:ext cx="87183" cy="111326"/>
            </a:xfrm>
            <a:prstGeom prst="rect">
              <a:avLst/>
            </a:prstGeom>
          </p:spPr>
        </p:pic>
        <p:pic>
          <p:nvPicPr>
            <p:cNvPr id="268" name="object 26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606881" y="6874199"/>
              <a:ext cx="95231" cy="161848"/>
            </a:xfrm>
            <a:prstGeom prst="rect">
              <a:avLst/>
            </a:prstGeom>
          </p:spPr>
        </p:pic>
        <p:pic>
          <p:nvPicPr>
            <p:cNvPr id="269" name="object 26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30727" y="6922038"/>
              <a:ext cx="92325" cy="114009"/>
            </a:xfrm>
            <a:prstGeom prst="rect">
              <a:avLst/>
            </a:prstGeom>
          </p:spPr>
        </p:pic>
        <p:sp>
          <p:nvSpPr>
            <p:cNvPr id="270" name="object 270"/>
            <p:cNvSpPr/>
            <p:nvPr/>
          </p:nvSpPr>
          <p:spPr>
            <a:xfrm>
              <a:off x="3849654" y="6922038"/>
              <a:ext cx="60325" cy="111760"/>
            </a:xfrm>
            <a:custGeom>
              <a:avLst/>
              <a:gdLst/>
              <a:ahLst/>
              <a:cxnLst/>
              <a:rect l="l" t="t" r="r" b="b"/>
              <a:pathLst>
                <a:path w="60325" h="111759">
                  <a:moveTo>
                    <a:pt x="53204" y="0"/>
                  </a:moveTo>
                  <a:lnTo>
                    <a:pt x="48286" y="0"/>
                  </a:lnTo>
                  <a:lnTo>
                    <a:pt x="39442" y="1575"/>
                  </a:lnTo>
                  <a:lnTo>
                    <a:pt x="31184" y="6063"/>
                  </a:lnTo>
                  <a:lnTo>
                    <a:pt x="23765" y="13109"/>
                  </a:lnTo>
                  <a:lnTo>
                    <a:pt x="17436" y="22354"/>
                  </a:lnTo>
                  <a:lnTo>
                    <a:pt x="16766" y="22354"/>
                  </a:lnTo>
                  <a:lnTo>
                    <a:pt x="15201" y="2682"/>
                  </a:lnTo>
                  <a:lnTo>
                    <a:pt x="0" y="2682"/>
                  </a:lnTo>
                  <a:lnTo>
                    <a:pt x="0" y="111326"/>
                  </a:lnTo>
                  <a:lnTo>
                    <a:pt x="18554" y="111326"/>
                  </a:lnTo>
                  <a:lnTo>
                    <a:pt x="18554" y="41579"/>
                  </a:lnTo>
                  <a:lnTo>
                    <a:pt x="24674" y="29969"/>
                  </a:lnTo>
                  <a:lnTo>
                    <a:pt x="31632" y="22298"/>
                  </a:lnTo>
                  <a:lnTo>
                    <a:pt x="38925" y="18065"/>
                  </a:lnTo>
                  <a:lnTo>
                    <a:pt x="46050" y="16766"/>
                  </a:lnTo>
                  <a:lnTo>
                    <a:pt x="50298" y="16766"/>
                  </a:lnTo>
                  <a:lnTo>
                    <a:pt x="52757" y="17213"/>
                  </a:lnTo>
                  <a:lnTo>
                    <a:pt x="55886" y="18107"/>
                  </a:lnTo>
                  <a:lnTo>
                    <a:pt x="59910" y="2235"/>
                  </a:lnTo>
                  <a:lnTo>
                    <a:pt x="56557" y="670"/>
                  </a:lnTo>
                  <a:lnTo>
                    <a:pt x="5320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1" name="object 271"/>
          <p:cNvGrpSpPr/>
          <p:nvPr/>
        </p:nvGrpSpPr>
        <p:grpSpPr>
          <a:xfrm>
            <a:off x="3960757" y="6924720"/>
            <a:ext cx="189230" cy="111760"/>
            <a:chOff x="3960757" y="6924720"/>
            <a:chExt cx="189230" cy="111760"/>
          </a:xfrm>
        </p:grpSpPr>
        <p:pic>
          <p:nvPicPr>
            <p:cNvPr id="272" name="object 272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3960757" y="6924720"/>
              <a:ext cx="82489" cy="108644"/>
            </a:xfrm>
            <a:prstGeom prst="rect">
              <a:avLst/>
            </a:prstGeom>
          </p:spPr>
        </p:pic>
        <p:pic>
          <p:nvPicPr>
            <p:cNvPr id="273" name="object 273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4063366" y="6924720"/>
              <a:ext cx="86513" cy="111326"/>
            </a:xfrm>
            <a:prstGeom prst="rect">
              <a:avLst/>
            </a:prstGeom>
          </p:spPr>
        </p:pic>
      </p:grpSp>
      <p:grpSp>
        <p:nvGrpSpPr>
          <p:cNvPr id="274" name="object 274"/>
          <p:cNvGrpSpPr/>
          <p:nvPr/>
        </p:nvGrpSpPr>
        <p:grpSpPr>
          <a:xfrm>
            <a:off x="4223203" y="6874199"/>
            <a:ext cx="817244" cy="161925"/>
            <a:chOff x="4223203" y="6874199"/>
            <a:chExt cx="817244" cy="161925"/>
          </a:xfrm>
        </p:grpSpPr>
        <p:pic>
          <p:nvPicPr>
            <p:cNvPr id="275" name="object 275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223203" y="6922038"/>
              <a:ext cx="92325" cy="114009"/>
            </a:xfrm>
            <a:prstGeom prst="rect">
              <a:avLst/>
            </a:prstGeom>
          </p:spPr>
        </p:pic>
        <p:pic>
          <p:nvPicPr>
            <p:cNvPr id="276" name="object 276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4342130" y="6874199"/>
              <a:ext cx="164978" cy="159166"/>
            </a:xfrm>
            <a:prstGeom prst="rect">
              <a:avLst/>
            </a:prstGeom>
          </p:spPr>
        </p:pic>
        <p:pic>
          <p:nvPicPr>
            <p:cNvPr id="277" name="object 277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534829" y="6922038"/>
              <a:ext cx="85171" cy="114009"/>
            </a:xfrm>
            <a:prstGeom prst="rect">
              <a:avLst/>
            </a:prstGeom>
          </p:spPr>
        </p:pic>
        <p:pic>
          <p:nvPicPr>
            <p:cNvPr id="278" name="object 278"/>
            <p:cNvPicPr/>
            <p:nvPr/>
          </p:nvPicPr>
          <p:blipFill>
            <a:blip r:embed="rId102" cstate="print"/>
            <a:stretch>
              <a:fillRect/>
            </a:stretch>
          </p:blipFill>
          <p:spPr>
            <a:xfrm>
              <a:off x="4654203" y="6874199"/>
              <a:ext cx="213935" cy="161848"/>
            </a:xfrm>
            <a:prstGeom prst="rect">
              <a:avLst/>
            </a:prstGeom>
          </p:spPr>
        </p:pic>
        <p:pic>
          <p:nvPicPr>
            <p:cNvPr id="279" name="object 279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894741" y="6922038"/>
              <a:ext cx="87183" cy="111326"/>
            </a:xfrm>
            <a:prstGeom prst="rect">
              <a:avLst/>
            </a:prstGeom>
          </p:spPr>
        </p:pic>
        <p:sp>
          <p:nvSpPr>
            <p:cNvPr id="280" name="object 280"/>
            <p:cNvSpPr/>
            <p:nvPr/>
          </p:nvSpPr>
          <p:spPr>
            <a:xfrm>
              <a:off x="5013221" y="7007657"/>
              <a:ext cx="27305" cy="28575"/>
            </a:xfrm>
            <a:custGeom>
              <a:avLst/>
              <a:gdLst/>
              <a:ahLst/>
              <a:cxnLst/>
              <a:rect l="l" t="t" r="r" b="b"/>
              <a:pathLst>
                <a:path w="27304" h="28575">
                  <a:moveTo>
                    <a:pt x="20790" y="0"/>
                  </a:moveTo>
                  <a:lnTo>
                    <a:pt x="6035" y="0"/>
                  </a:lnTo>
                  <a:lnTo>
                    <a:pt x="0" y="5812"/>
                  </a:lnTo>
                  <a:lnTo>
                    <a:pt x="0" y="22578"/>
                  </a:lnTo>
                  <a:lnTo>
                    <a:pt x="6035" y="28390"/>
                  </a:lnTo>
                  <a:lnTo>
                    <a:pt x="13412" y="28390"/>
                  </a:lnTo>
                  <a:lnTo>
                    <a:pt x="20790" y="28390"/>
                  </a:lnTo>
                  <a:lnTo>
                    <a:pt x="26825" y="22578"/>
                  </a:lnTo>
                  <a:lnTo>
                    <a:pt x="26825" y="5812"/>
                  </a:lnTo>
                  <a:lnTo>
                    <a:pt x="2079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1" name="object 281"/>
          <p:cNvGrpSpPr/>
          <p:nvPr/>
        </p:nvGrpSpPr>
        <p:grpSpPr>
          <a:xfrm>
            <a:off x="2356743" y="7433317"/>
            <a:ext cx="574040" cy="205104"/>
            <a:chOff x="2356743" y="7433317"/>
            <a:chExt cx="574040" cy="205104"/>
          </a:xfrm>
        </p:grpSpPr>
        <p:sp>
          <p:nvSpPr>
            <p:cNvPr id="282" name="object 282"/>
            <p:cNvSpPr/>
            <p:nvPr/>
          </p:nvSpPr>
          <p:spPr>
            <a:xfrm>
              <a:off x="2356739" y="7433322"/>
              <a:ext cx="187325" cy="201930"/>
            </a:xfrm>
            <a:custGeom>
              <a:avLst/>
              <a:gdLst/>
              <a:ahLst/>
              <a:cxnLst/>
              <a:rect l="l" t="t" r="r" b="b"/>
              <a:pathLst>
                <a:path w="187325" h="201929">
                  <a:moveTo>
                    <a:pt x="113639" y="165087"/>
                  </a:moveTo>
                  <a:lnTo>
                    <a:pt x="43345" y="165087"/>
                  </a:lnTo>
                  <a:lnTo>
                    <a:pt x="43345" y="20307"/>
                  </a:lnTo>
                  <a:lnTo>
                    <a:pt x="0" y="20307"/>
                  </a:lnTo>
                  <a:lnTo>
                    <a:pt x="0" y="165087"/>
                  </a:lnTo>
                  <a:lnTo>
                    <a:pt x="0" y="201917"/>
                  </a:lnTo>
                  <a:lnTo>
                    <a:pt x="113639" y="201917"/>
                  </a:lnTo>
                  <a:lnTo>
                    <a:pt x="113639" y="165087"/>
                  </a:lnTo>
                  <a:close/>
                </a:path>
                <a:path w="187325" h="201929">
                  <a:moveTo>
                    <a:pt x="184480" y="63627"/>
                  </a:moveTo>
                  <a:lnTo>
                    <a:pt x="141693" y="63627"/>
                  </a:lnTo>
                  <a:lnTo>
                    <a:pt x="141693" y="201714"/>
                  </a:lnTo>
                  <a:lnTo>
                    <a:pt x="184480" y="201714"/>
                  </a:lnTo>
                  <a:lnTo>
                    <a:pt x="184480" y="63627"/>
                  </a:lnTo>
                  <a:close/>
                </a:path>
                <a:path w="187325" h="201929">
                  <a:moveTo>
                    <a:pt x="187261" y="21945"/>
                  </a:moveTo>
                  <a:lnTo>
                    <a:pt x="185470" y="12890"/>
                  </a:lnTo>
                  <a:lnTo>
                    <a:pt x="180492" y="5969"/>
                  </a:lnTo>
                  <a:lnTo>
                    <a:pt x="172847" y="1549"/>
                  </a:lnTo>
                  <a:lnTo>
                    <a:pt x="163093" y="0"/>
                  </a:lnTo>
                  <a:lnTo>
                    <a:pt x="153339" y="1549"/>
                  </a:lnTo>
                  <a:lnTo>
                    <a:pt x="145694" y="5969"/>
                  </a:lnTo>
                  <a:lnTo>
                    <a:pt x="140703" y="12890"/>
                  </a:lnTo>
                  <a:lnTo>
                    <a:pt x="138912" y="21945"/>
                  </a:lnTo>
                  <a:lnTo>
                    <a:pt x="140703" y="31165"/>
                  </a:lnTo>
                  <a:lnTo>
                    <a:pt x="145694" y="38163"/>
                  </a:lnTo>
                  <a:lnTo>
                    <a:pt x="153339" y="42621"/>
                  </a:lnTo>
                  <a:lnTo>
                    <a:pt x="163093" y="44183"/>
                  </a:lnTo>
                  <a:lnTo>
                    <a:pt x="172847" y="42621"/>
                  </a:lnTo>
                  <a:lnTo>
                    <a:pt x="180492" y="38163"/>
                  </a:lnTo>
                  <a:lnTo>
                    <a:pt x="185470" y="31165"/>
                  </a:lnTo>
                  <a:lnTo>
                    <a:pt x="187261" y="21945"/>
                  </a:lnTo>
                  <a:close/>
                </a:path>
              </a:pathLst>
            </a:custGeom>
            <a:solidFill>
              <a:srgbClr val="8DC63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3" name="object 283"/>
            <p:cNvPicPr/>
            <p:nvPr/>
          </p:nvPicPr>
          <p:blipFill>
            <a:blip r:embed="rId103" cstate="print"/>
            <a:stretch>
              <a:fillRect/>
            </a:stretch>
          </p:blipFill>
          <p:spPr>
            <a:xfrm>
              <a:off x="2576235" y="7493608"/>
              <a:ext cx="126138" cy="141419"/>
            </a:xfrm>
            <a:prstGeom prst="rect">
              <a:avLst/>
            </a:prstGeom>
          </p:spPr>
        </p:pic>
        <p:sp>
          <p:nvSpPr>
            <p:cNvPr id="284" name="object 284"/>
            <p:cNvSpPr/>
            <p:nvPr/>
          </p:nvSpPr>
          <p:spPr>
            <a:xfrm>
              <a:off x="2733213" y="7433317"/>
              <a:ext cx="48895" cy="201930"/>
            </a:xfrm>
            <a:custGeom>
              <a:avLst/>
              <a:gdLst/>
              <a:ahLst/>
              <a:cxnLst/>
              <a:rect l="l" t="t" r="r" b="b"/>
              <a:pathLst>
                <a:path w="48894" h="201929">
                  <a:moveTo>
                    <a:pt x="45565" y="63624"/>
                  </a:moveTo>
                  <a:lnTo>
                    <a:pt x="2778" y="63624"/>
                  </a:lnTo>
                  <a:lnTo>
                    <a:pt x="2778" y="201710"/>
                  </a:lnTo>
                  <a:lnTo>
                    <a:pt x="45565" y="201710"/>
                  </a:lnTo>
                  <a:lnTo>
                    <a:pt x="45565" y="63624"/>
                  </a:lnTo>
                  <a:close/>
                </a:path>
                <a:path w="48894" h="201929">
                  <a:moveTo>
                    <a:pt x="24171" y="0"/>
                  </a:moveTo>
                  <a:lnTo>
                    <a:pt x="14417" y="1554"/>
                  </a:lnTo>
                  <a:lnTo>
                    <a:pt x="6772" y="5973"/>
                  </a:lnTo>
                  <a:lnTo>
                    <a:pt x="1784" y="12893"/>
                  </a:lnTo>
                  <a:lnTo>
                    <a:pt x="0" y="21949"/>
                  </a:lnTo>
                  <a:lnTo>
                    <a:pt x="1784" y="31165"/>
                  </a:lnTo>
                  <a:lnTo>
                    <a:pt x="6772" y="38167"/>
                  </a:lnTo>
                  <a:lnTo>
                    <a:pt x="14417" y="42617"/>
                  </a:lnTo>
                  <a:lnTo>
                    <a:pt x="24171" y="44176"/>
                  </a:lnTo>
                  <a:lnTo>
                    <a:pt x="33926" y="42617"/>
                  </a:lnTo>
                  <a:lnTo>
                    <a:pt x="41571" y="38167"/>
                  </a:lnTo>
                  <a:lnTo>
                    <a:pt x="46559" y="31165"/>
                  </a:lnTo>
                  <a:lnTo>
                    <a:pt x="48343" y="21949"/>
                  </a:lnTo>
                  <a:lnTo>
                    <a:pt x="46559" y="12893"/>
                  </a:lnTo>
                  <a:lnTo>
                    <a:pt x="41571" y="5973"/>
                  </a:lnTo>
                  <a:lnTo>
                    <a:pt x="33926" y="1554"/>
                  </a:lnTo>
                  <a:lnTo>
                    <a:pt x="24171" y="0"/>
                  </a:lnTo>
                  <a:close/>
                </a:path>
              </a:pathLst>
            </a:custGeom>
            <a:solidFill>
              <a:srgbClr val="8DC63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5" name="object 285"/>
            <p:cNvPicPr/>
            <p:nvPr/>
          </p:nvPicPr>
          <p:blipFill>
            <a:blip r:embed="rId104" cstate="print"/>
            <a:stretch>
              <a:fillRect/>
            </a:stretch>
          </p:blipFill>
          <p:spPr>
            <a:xfrm>
              <a:off x="2806007" y="7493608"/>
              <a:ext cx="124749" cy="144753"/>
            </a:xfrm>
            <a:prstGeom prst="rect">
              <a:avLst/>
            </a:prstGeom>
          </p:spPr>
        </p:pic>
      </p:grpSp>
      <p:sp>
        <p:nvSpPr>
          <p:cNvPr id="286" name="object 286"/>
          <p:cNvSpPr/>
          <p:nvPr/>
        </p:nvSpPr>
        <p:spPr>
          <a:xfrm>
            <a:off x="3005772" y="7495564"/>
            <a:ext cx="128905" cy="95885"/>
          </a:xfrm>
          <a:custGeom>
            <a:avLst/>
            <a:gdLst/>
            <a:ahLst/>
            <a:cxnLst/>
            <a:rect l="l" t="t" r="r" b="b"/>
            <a:pathLst>
              <a:path w="128905" h="95884">
                <a:moveTo>
                  <a:pt x="128905" y="65570"/>
                </a:moveTo>
                <a:lnTo>
                  <a:pt x="0" y="65570"/>
                </a:lnTo>
                <a:lnTo>
                  <a:pt x="0" y="95567"/>
                </a:lnTo>
                <a:lnTo>
                  <a:pt x="128905" y="95567"/>
                </a:lnTo>
                <a:lnTo>
                  <a:pt x="128905" y="65570"/>
                </a:lnTo>
                <a:close/>
              </a:path>
              <a:path w="128905" h="95884">
                <a:moveTo>
                  <a:pt x="128905" y="0"/>
                </a:moveTo>
                <a:lnTo>
                  <a:pt x="0" y="0"/>
                </a:lnTo>
                <a:lnTo>
                  <a:pt x="0" y="29997"/>
                </a:lnTo>
                <a:lnTo>
                  <a:pt x="128905" y="29997"/>
                </a:lnTo>
                <a:lnTo>
                  <a:pt x="128905" y="0"/>
                </a:lnTo>
                <a:close/>
              </a:path>
            </a:pathLst>
          </a:custGeom>
          <a:solidFill>
            <a:srgbClr val="8DC63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87" name="object 287"/>
          <p:cNvPicPr/>
          <p:nvPr/>
        </p:nvPicPr>
        <p:blipFill>
          <a:blip r:embed="rId105" cstate="print"/>
          <a:stretch>
            <a:fillRect/>
          </a:stretch>
        </p:blipFill>
        <p:spPr>
          <a:xfrm>
            <a:off x="1564349" y="7436373"/>
            <a:ext cx="1341507" cy="516987"/>
          </a:xfrm>
          <a:prstGeom prst="rect">
            <a:avLst/>
          </a:prstGeom>
        </p:spPr>
      </p:pic>
      <p:pic>
        <p:nvPicPr>
          <p:cNvPr id="288" name="object 288"/>
          <p:cNvPicPr/>
          <p:nvPr/>
        </p:nvPicPr>
        <p:blipFill>
          <a:blip r:embed="rId106" cstate="print"/>
          <a:stretch>
            <a:fillRect/>
          </a:stretch>
        </p:blipFill>
        <p:spPr>
          <a:xfrm>
            <a:off x="2987452" y="7440819"/>
            <a:ext cx="1218783" cy="465149"/>
          </a:xfrm>
          <a:prstGeom prst="rect">
            <a:avLst/>
          </a:prstGeom>
        </p:spPr>
      </p:pic>
      <p:pic>
        <p:nvPicPr>
          <p:cNvPr id="289" name="object 289"/>
          <p:cNvPicPr/>
          <p:nvPr/>
        </p:nvPicPr>
        <p:blipFill>
          <a:blip r:embed="rId107" cstate="print"/>
          <a:stretch>
            <a:fillRect/>
          </a:stretch>
        </p:blipFill>
        <p:spPr>
          <a:xfrm>
            <a:off x="4279112" y="7741437"/>
            <a:ext cx="1457308" cy="2119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Flügelmappe_A4_PDF-Vorlage.indd</dc:title>
  <dcterms:created xsi:type="dcterms:W3CDTF">2021-07-27T13:01:46Z</dcterms:created>
  <dcterms:modified xsi:type="dcterms:W3CDTF">2021-07-27T13:01:46Z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2021-07-27T00:00:00Z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2021-07-27T00:00:00Z</vt:filetime>
  </property>
</Properties>
</file>